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4" r:id="rId6"/>
    <p:sldId id="259" r:id="rId7"/>
    <p:sldId id="263" r:id="rId8"/>
    <p:sldId id="260" r:id="rId9"/>
    <p:sldId id="262" r:id="rId10"/>
    <p:sldId id="261" r:id="rId11"/>
    <p:sldId id="266" r:id="rId1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4" autoAdjust="0"/>
    <p:restoredTop sz="94660"/>
  </p:normalViewPr>
  <p:slideViewPr>
    <p:cSldViewPr>
      <p:cViewPr varScale="1">
        <p:scale>
          <a:sx n="60" d="100"/>
          <a:sy n="60" d="100"/>
        </p:scale>
        <p:origin x="1494" y="48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2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2F0BF-380A-4460-89E7-E0D1D29122F2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2296C-FA75-43CF-ACA2-5D4D660AB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87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10187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10187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10187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10187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10187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10187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10187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10187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2296C-FA75-43CF-ACA2-5D4D660AB55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12" y="-9597"/>
            <a:ext cx="10086784" cy="779159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55" y="2725139"/>
            <a:ext cx="6409391" cy="1865809"/>
          </a:xfrm>
        </p:spPr>
        <p:txBody>
          <a:bodyPr anchor="b">
            <a:noAutofit/>
          </a:bodyPr>
          <a:lstStyle>
            <a:lvl1pPr algn="r">
              <a:defRPr sz="594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55" y="4590946"/>
            <a:ext cx="6409391" cy="124315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B651-1E2A-416F-B906-617FA7AE013F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CA45-7DED-4974-9C3F-A490FF39F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38574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5066453"/>
            <a:ext cx="6982485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B651-1E2A-416F-B906-617FA7AE013F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CA45-7DED-4974-9C3F-A490FF39F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4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1182" y="4116493"/>
            <a:ext cx="5961784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066453"/>
            <a:ext cx="6982487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B651-1E2A-416F-B906-617FA7AE013F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CA45-7DED-4974-9C3F-A490FF39FB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746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2189587"/>
            <a:ext cx="6982487" cy="2941521"/>
          </a:xfrm>
        </p:spPr>
        <p:txBody>
          <a:bodyPr anchor="b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B651-1E2A-416F-B906-617FA7AE013F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CA45-7DED-4974-9C3F-A490FF39F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B651-1E2A-416F-B906-617FA7AE013F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CA45-7DED-4974-9C3F-A490FF39FB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622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33" y="690880"/>
            <a:ext cx="6975612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B651-1E2A-416F-B906-617FA7AE013F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CA45-7DED-4974-9C3F-A490FF39F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2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B651-1E2A-416F-B906-617FA7AE013F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CA45-7DED-4974-9C3F-A490FF39F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71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043" y="690881"/>
            <a:ext cx="1076693" cy="59516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59" y="690881"/>
            <a:ext cx="5714529" cy="5951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B651-1E2A-416F-B906-617FA7AE013F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CA45-7DED-4974-9C3F-A490FF39F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1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B651-1E2A-416F-B906-617FA7AE013F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CA45-7DED-4974-9C3F-A490FF39F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3060984"/>
            <a:ext cx="6982487" cy="2070125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B651-1E2A-416F-B906-617FA7AE013F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CA45-7DED-4974-9C3F-A490FF39F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2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1" y="2448668"/>
            <a:ext cx="3396920" cy="439820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6124" y="2448669"/>
            <a:ext cx="3396921" cy="4398209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B651-1E2A-416F-B906-617FA7AE013F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CA45-7DED-4974-9C3F-A490FF39F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7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59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3304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3304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B651-1E2A-416F-B906-617FA7AE013F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CA45-7DED-4974-9C3F-A490FF39F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B651-1E2A-416F-B906-617FA7AE013F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CA45-7DED-4974-9C3F-A490FF39F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6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B651-1E2A-416F-B906-617FA7AE013F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CA45-7DED-4974-9C3F-A490FF39F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0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1698418"/>
            <a:ext cx="3069200" cy="1448928"/>
          </a:xfrm>
        </p:spPr>
        <p:txBody>
          <a:bodyPr anchor="b">
            <a:norm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403" y="583582"/>
            <a:ext cx="3724641" cy="626329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3147346"/>
            <a:ext cx="3069200" cy="2929042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B651-1E2A-416F-B906-617FA7AE013F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CA45-7DED-4974-9C3F-A490FF39F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5440680"/>
            <a:ext cx="6982485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59" y="690880"/>
            <a:ext cx="6982485" cy="4358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6082983"/>
            <a:ext cx="6982485" cy="763894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B651-1E2A-416F-B906-617FA7AE013F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CA45-7DED-4974-9C3F-A490FF39F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9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13" y="-9597"/>
            <a:ext cx="10086786" cy="779159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8669"/>
            <a:ext cx="6982485" cy="439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5784" y="6846879"/>
            <a:ext cx="75254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B651-1E2A-416F-B906-617FA7AE013F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" y="6846879"/>
            <a:ext cx="50852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9144" y="6846879"/>
            <a:ext cx="56390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accent1"/>
                </a:solidFill>
              </a:defRPr>
            </a:lvl1pPr>
          </a:lstStyle>
          <a:p>
            <a:fld id="{A38BCA45-7DED-4974-9C3F-A490FF39F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8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218" y="826060"/>
            <a:ext cx="8636813" cy="2072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chemeClr val="accent3"/>
                </a:solidFill>
                <a:latin typeface="Algerian" pitchFamily="82" charset="0"/>
              </a:rPr>
              <a:t>MOZILLA FIREFOX</a:t>
            </a:r>
          </a:p>
        </p:txBody>
      </p:sp>
      <p:pic>
        <p:nvPicPr>
          <p:cNvPr id="4" name="Picture 3" descr="logo-wordmark-large.f1831564f64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24200"/>
            <a:ext cx="8458200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PROMOTION AND MARKET ADOPTION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1400" dirty="0"/>
              <a:t>FIREFOX WAS ADOPTED RAPIDLY, WITH 100 MILLION DOWNLOADS IN ITS FIRST YEAR OF AVAILABILITY.</a:t>
            </a:r>
          </a:p>
          <a:p>
            <a:pPr algn="l">
              <a:buFont typeface="Wingdings" pitchFamily="2" charset="2"/>
              <a:buChar char="§"/>
            </a:pPr>
            <a:endParaRPr lang="en-US" sz="1400" dirty="0"/>
          </a:p>
          <a:p>
            <a:pPr algn="l">
              <a:buFont typeface="Wingdings" pitchFamily="2" charset="2"/>
              <a:buChar char="§"/>
            </a:pPr>
            <a:r>
              <a:rPr lang="en-US" sz="1400" dirty="0"/>
              <a:t>FIREFOX CONTINUED TO HEAVY MARKET ITSELF BY RELEASING A MARKETING PORTAL DUBBED”</a:t>
            </a:r>
            <a:r>
              <a:rPr lang="en-US" sz="1400" i="1" dirty="0"/>
              <a:t>SPREAD FIREFOX</a:t>
            </a:r>
            <a:r>
              <a:rPr lang="en-US" sz="1400" dirty="0"/>
              <a:t>”IN 2004.</a:t>
            </a:r>
          </a:p>
          <a:p>
            <a:pPr algn="l">
              <a:buFont typeface="Wingdings" pitchFamily="2" charset="2"/>
              <a:buChar char="§"/>
            </a:pPr>
            <a:endParaRPr lang="en-US" sz="1400" dirty="0"/>
          </a:p>
          <a:p>
            <a:pPr algn="l">
              <a:buFont typeface="Wingdings" pitchFamily="2" charset="2"/>
              <a:buChar char="§"/>
            </a:pPr>
            <a:r>
              <a:rPr lang="en-US" sz="1400" dirty="0"/>
              <a:t>DOWNLOADS HAVE CONTINUED AT AN INCREASING RATE SINCE FIREFOX 1.0 WAS RELEASED IN NOV2004, AND AS OF JULY2009.</a:t>
            </a:r>
          </a:p>
          <a:p>
            <a:pPr algn="l">
              <a:buFont typeface="Wingdings" pitchFamily="2" charset="2"/>
              <a:buChar char="§"/>
            </a:pPr>
            <a:endParaRPr lang="en-US" sz="1400" dirty="0"/>
          </a:p>
          <a:p>
            <a:pPr algn="l">
              <a:buFont typeface="Wingdings" pitchFamily="2" charset="2"/>
              <a:buChar char="§"/>
            </a:pPr>
            <a:r>
              <a:rPr lang="en-US" sz="1400" dirty="0"/>
              <a:t>FIREFOX HAS MORE THAN 450 MILLION USERS AS OF OCTOBER 2012.</a:t>
            </a:r>
          </a:p>
          <a:p>
            <a:pPr algn="l">
              <a:buFont typeface="Wingdings" pitchFamily="2" charset="2"/>
              <a:buChar char="§"/>
            </a:pPr>
            <a:endParaRPr lang="en-US" sz="1400" dirty="0"/>
          </a:p>
          <a:p>
            <a:pPr algn="l">
              <a:buFont typeface="Wingdings" pitchFamily="2" charset="2"/>
              <a:buChar char="§"/>
            </a:pPr>
            <a:r>
              <a:rPr lang="en-US" sz="1400" dirty="0"/>
              <a:t>FIREFOX WAS THE SECOND-MOST USED WEB BROWSER UNTIL DEC2011,WHEN GOOGLE CHROME SURPASSED IT.</a:t>
            </a:r>
          </a:p>
          <a:p>
            <a:pPr algn="l"/>
            <a:endParaRPr lang="en-US" sz="1400" dirty="0"/>
          </a:p>
          <a:p>
            <a:pPr algn="l">
              <a:buFont typeface="Wingdings" pitchFamily="2" charset="2"/>
              <a:buChar char="§"/>
            </a:pPr>
            <a:r>
              <a:rPr lang="en-US" sz="1400" dirty="0"/>
              <a:t>AS OF FEB2016, FIREFOX WAS THE SECOND MOST WIDELY USED “DESKTOP BROWSER”.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3B67-7EDB-4391-AA22-78EE81899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F0A75-562D-4CF0-907E-2B6F9B924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185659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55" y="762001"/>
            <a:ext cx="6409391" cy="1752599"/>
          </a:xfrm>
        </p:spPr>
        <p:txBody>
          <a:bodyPr>
            <a:normAutofit fontScale="90000"/>
          </a:bodyPr>
          <a:lstStyle/>
          <a:p>
            <a:pPr algn="ctr">
              <a:lnSpc>
                <a:spcPct val="300000"/>
              </a:lnSpc>
            </a:pPr>
            <a:r>
              <a:rPr lang="en-US" dirty="0"/>
              <a:t>WHAT IS </a:t>
            </a:r>
            <a:r>
              <a:rPr lang="en-US" sz="6700" dirty="0"/>
              <a:t>FIREFOX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55" y="2514600"/>
            <a:ext cx="6409391" cy="3319498"/>
          </a:xfrm>
        </p:spPr>
        <p:txBody>
          <a:bodyPr>
            <a:normAutofit fontScale="25000" lnSpcReduction="2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10700" dirty="0"/>
              <a:t>CREATED BY MOZILLA, THE ORIGINAL CREATORS OF THE NETSCAPE SERIES OF BROWSERS.</a:t>
            </a:r>
          </a:p>
          <a:p>
            <a:pPr algn="l">
              <a:buFont typeface="Wingdings" pitchFamily="2" charset="2"/>
              <a:buChar char="§"/>
            </a:pPr>
            <a:endParaRPr lang="en-US" sz="10700" dirty="0"/>
          </a:p>
          <a:p>
            <a:pPr algn="l">
              <a:buFont typeface="Wingdings" pitchFamily="2" charset="2"/>
              <a:buChar char="§"/>
            </a:pPr>
            <a:r>
              <a:rPr lang="en-US" sz="10700" dirty="0"/>
              <a:t>IT IS A FREE, OPEN SOURCE WEB BROWSER &amp; NON PROFIT ORGANIZATION.</a:t>
            </a:r>
          </a:p>
          <a:p>
            <a:pPr algn="l">
              <a:buFont typeface="Wingdings" pitchFamily="2" charset="2"/>
              <a:buChar char="§"/>
            </a:pPr>
            <a:endParaRPr lang="en-US" sz="10700" dirty="0"/>
          </a:p>
          <a:p>
            <a:pPr algn="l">
              <a:buFont typeface="Wingdings" pitchFamily="2" charset="2"/>
              <a:buChar char="§"/>
            </a:pPr>
            <a:r>
              <a:rPr lang="en-US" sz="10700" dirty="0"/>
              <a:t>IT IS HIGHLY CUSTOMIZABLE.</a:t>
            </a:r>
          </a:p>
          <a:p>
            <a:pPr algn="l">
              <a:buFont typeface="Wingdings" pitchFamily="2" charset="2"/>
              <a:buChar char="§"/>
            </a:pPr>
            <a:endParaRPr lang="en-US" sz="10700" dirty="0"/>
          </a:p>
          <a:p>
            <a:pPr algn="l">
              <a:buFont typeface="Wingdings" pitchFamily="2" charset="2"/>
              <a:buChar char="§"/>
            </a:pPr>
            <a:r>
              <a:rPr lang="en-US" sz="10700" dirty="0"/>
              <a:t>SIMILAR TO INTERNET EXPLORER, BUT  YES MUCH DIFFERENT!</a:t>
            </a:r>
          </a:p>
          <a:p>
            <a:pPr algn="l">
              <a:buFont typeface="Wingdings" pitchFamily="2" charset="2"/>
              <a:buChar char="§"/>
            </a:pPr>
            <a:endParaRPr lang="en-US" dirty="0"/>
          </a:p>
          <a:p>
            <a:pPr algn="l">
              <a:buFont typeface="Wingdings" pitchFamily="2" charset="2"/>
              <a:buChar char="§"/>
            </a:pPr>
            <a:endParaRPr lang="en-US" dirty="0"/>
          </a:p>
          <a:p>
            <a:pPr algn="l"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refox_on_Windows_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71600"/>
            <a:ext cx="8991600" cy="582598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66800"/>
            <a:ext cx="8309153" cy="106680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HISTORY OF FIREFOX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362200"/>
            <a:ext cx="8145780" cy="4648200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FIREFOX WAS CREATED IN 2002 UNDER THE NAME “</a:t>
            </a:r>
            <a:r>
              <a:rPr lang="en-US" sz="1600" i="1" dirty="0"/>
              <a:t>PHOENIX</a:t>
            </a:r>
            <a:r>
              <a:rPr lang="en-US" sz="1600" dirty="0"/>
              <a:t>” BY MOZILLA COMMUNITY MEMBERS WHO DESIRED A STANDALONE BROWSER.</a:t>
            </a:r>
          </a:p>
          <a:p>
            <a:pPr algn="l">
              <a:buFont typeface="Wingdings" pitchFamily="2" charset="2"/>
              <a:buChar char="§"/>
            </a:pPr>
            <a:endParaRPr lang="en-US" sz="1600" dirty="0"/>
          </a:p>
          <a:p>
            <a:pPr algn="l">
              <a:buFont typeface="Wingdings" pitchFamily="2" charset="2"/>
              <a:buChar char="§"/>
            </a:pPr>
            <a:r>
              <a:rPr lang="en-US" sz="1600" dirty="0"/>
              <a:t>IT WAS ORIGINALLY TITLED “PHOENIX”, WHICH HAD ROSE FROM THE ‘ASHES’ OF NETSCAPE NAVIGATOR AFTER IT HAD BEEN KILLED OFF BY MICROSOFT INTERNET EXPLORER.</a:t>
            </a:r>
          </a:p>
          <a:p>
            <a:pPr algn="l">
              <a:buFont typeface="Wingdings" pitchFamily="2" charset="2"/>
              <a:buChar char="§"/>
            </a:pPr>
            <a:endParaRPr lang="en-US" sz="1600" dirty="0"/>
          </a:p>
          <a:p>
            <a:pPr algn="l">
              <a:buFont typeface="Wingdings" pitchFamily="2" charset="2"/>
              <a:buChar char="§"/>
            </a:pPr>
            <a:r>
              <a:rPr lang="en-US" sz="1600" dirty="0"/>
              <a:t>LATER, PHOENIX WAS RENAMED DUE TO TRADEMARK ISSUES AND  THE REPLACEMENT NAME “FIREBIRD” PROVOKED AN INTENSE RESPONSE FROM THE FIREBIRD DATABASE SOFTWARE PROJECT</a:t>
            </a:r>
          </a:p>
          <a:p>
            <a:pPr algn="l">
              <a:buFont typeface="Wingdings" pitchFamily="2" charset="2"/>
              <a:buChar char="§"/>
            </a:pPr>
            <a:endParaRPr lang="en-US" sz="1600" dirty="0"/>
          </a:p>
          <a:p>
            <a:pPr algn="l">
              <a:buFont typeface="Wingdings" pitchFamily="2" charset="2"/>
              <a:buChar char="§"/>
            </a:pPr>
            <a:r>
              <a:rPr lang="en-US" sz="1600" dirty="0"/>
              <a:t>THEN,ON FEBRUARY 9,2004  DUE TO FURTHER PRESSURE PUT ON BUT THE FIREBIRD DATABASE SOFTWARE PROJECT,”MOZILLA FIREBIRD” BECAME “MOZILLA FIREFOX”.</a:t>
            </a:r>
          </a:p>
          <a:p>
            <a:pPr algn="l"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enix-0.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645" y="896319"/>
            <a:ext cx="8023829" cy="61007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55" y="261903"/>
            <a:ext cx="6409391" cy="1871697"/>
          </a:xfrm>
        </p:spPr>
        <p:txBody>
          <a:bodyPr/>
          <a:lstStyle/>
          <a:p>
            <a:pPr algn="l"/>
            <a:r>
              <a:rPr lang="en-US" dirty="0"/>
              <a:t>LICENSING OF FIREFOX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55" y="2514600"/>
            <a:ext cx="6409391" cy="3319498"/>
          </a:xfrm>
        </p:spPr>
        <p:txBody>
          <a:bodyPr>
            <a:normAutofit fontScale="25000" lnSpcReduction="2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8000" dirty="0"/>
              <a:t>FIREFOX SOURCE CODE IS FREE SOFTWARE, WITH MOST OF IT BEING RELEASED UNDER THE MOZILLA PUBLIC LICENSE(MPL).</a:t>
            </a:r>
          </a:p>
          <a:p>
            <a:pPr algn="l">
              <a:buFont typeface="Wingdings" pitchFamily="2" charset="2"/>
              <a:buChar char="§"/>
            </a:pPr>
            <a:endParaRPr lang="en-US" sz="8000" dirty="0"/>
          </a:p>
          <a:p>
            <a:pPr algn="l">
              <a:buFont typeface="Wingdings" pitchFamily="2" charset="2"/>
              <a:buChar char="§"/>
            </a:pPr>
            <a:r>
              <a:rPr lang="en-US" sz="8000" dirty="0"/>
              <a:t>THIS LICENSE PERMITS ANYONE TO VIEW, MODIFY, OR REDISTRIBUTE THE SOURCE CODE.</a:t>
            </a:r>
          </a:p>
          <a:p>
            <a:pPr algn="l">
              <a:buFont typeface="Wingdings" pitchFamily="2" charset="2"/>
              <a:buChar char="§"/>
            </a:pPr>
            <a:endParaRPr lang="en-US" sz="8000" dirty="0"/>
          </a:p>
          <a:p>
            <a:pPr algn="l">
              <a:buFont typeface="Wingdings" pitchFamily="2" charset="2"/>
              <a:buChar char="§"/>
            </a:pPr>
            <a:r>
              <a:rPr lang="en-US" sz="8000" dirty="0"/>
              <a:t>CODE LICENSED UNDER MPL1.1 COULD NOT BE LEGALLY LINKED WITH CODE UNDER GPL, HENCE TO ADDRESS THESE CONCERNS, MOZILLA RE-LICENSED MOST OF FIREFOX UNDER THE TRI-LICENSE SCHEME OF MPL 1.1, GPL 2.0, OR LGPL 2.1  </a:t>
            </a:r>
          </a:p>
          <a:p>
            <a:pPr algn="l">
              <a:buFont typeface="Wingdings" pitchFamily="2" charset="2"/>
              <a:buChar char="§"/>
            </a:pPr>
            <a:endParaRPr lang="en-US" sz="8000" dirty="0"/>
          </a:p>
          <a:p>
            <a:pPr algn="l">
              <a:buFont typeface="Wingdings" pitchFamily="2" charset="2"/>
              <a:buChar char="§"/>
            </a:pPr>
            <a:r>
              <a:rPr lang="en-US" sz="8000" dirty="0"/>
              <a:t>LATER MOZILLA RELEASED THE GPL-COMPATIBLE MPL 2.0 AND USED IT TO REPLACE THE TRI-LICENSING SCHEME.</a:t>
            </a:r>
          </a:p>
          <a:p>
            <a:pPr algn="l"/>
            <a:endParaRPr lang="en-US" sz="5100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refoxterm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19200"/>
            <a:ext cx="8438602" cy="6324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8636813" cy="1371600"/>
          </a:xfrm>
        </p:spPr>
        <p:txBody>
          <a:bodyPr/>
          <a:lstStyle/>
          <a:p>
            <a:pPr algn="l"/>
            <a:r>
              <a:rPr lang="en-US" dirty="0"/>
              <a:t>TRADEMARK AND LOGO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740" y="2667000"/>
            <a:ext cx="8640166" cy="2978287"/>
          </a:xfrm>
        </p:spPr>
        <p:txBody>
          <a:bodyPr>
            <a:normAutofit fontScale="25000" lnSpcReduction="2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8000" dirty="0"/>
              <a:t>THE NAME “MOZILLA FIREFOX” IS A </a:t>
            </a:r>
            <a:r>
              <a:rPr lang="en-US" sz="8000" i="1" dirty="0"/>
              <a:t>REGISTERED TRADEMARK ; ALONG WITH THE OFFICIAL FIREFOX LOGO, AND IT MAY ONLY BE USED UNDER CERTAIN TERMS AND CONDITIONS</a:t>
            </a:r>
          </a:p>
          <a:p>
            <a:pPr algn="l">
              <a:buFont typeface="Wingdings" pitchFamily="2" charset="2"/>
              <a:buChar char="§"/>
            </a:pPr>
            <a:endParaRPr lang="en-US" sz="8000" i="1" dirty="0"/>
          </a:p>
          <a:p>
            <a:pPr algn="l">
              <a:buFont typeface="Wingdings" pitchFamily="2" charset="2"/>
              <a:buChar char="§"/>
            </a:pPr>
            <a:r>
              <a:rPr lang="en-US" sz="8000" i="1" dirty="0"/>
              <a:t>ANYONE MAY REDISTRIBUTE THE OFFICIAL BINARIES IN UNMODIFIED FORM AND USE THE FIREFOX NAME AND BRANDING FOR SUCH DISTRIBUTION.</a:t>
            </a:r>
          </a:p>
          <a:p>
            <a:pPr algn="l">
              <a:buFont typeface="Wingdings" pitchFamily="2" charset="2"/>
              <a:buChar char="§"/>
            </a:pPr>
            <a:endParaRPr lang="en-US" sz="8000" i="1" dirty="0"/>
          </a:p>
          <a:p>
            <a:pPr algn="l">
              <a:buFont typeface="Wingdings" pitchFamily="2" charset="2"/>
              <a:buChar char="§"/>
            </a:pPr>
            <a:r>
              <a:rPr lang="en-US" sz="8000" i="1" dirty="0"/>
              <a:t>BUT RESTRICTIONS ARE PLACED ON DISTRIBUTIONS WHICH MODIFY THE UNDERLYING SOURCE CODE.</a:t>
            </a:r>
          </a:p>
          <a:p>
            <a:pPr algn="l">
              <a:buFont typeface="Wingdings" pitchFamily="2" charset="2"/>
              <a:buChar char="§"/>
            </a:pPr>
            <a:endParaRPr lang="en-US" sz="8000" i="1" dirty="0"/>
          </a:p>
          <a:p>
            <a:pPr algn="l">
              <a:buFont typeface="Wingdings" pitchFamily="2" charset="2"/>
              <a:buChar char="§"/>
            </a:pPr>
            <a:r>
              <a:rPr lang="en-US" sz="8000" i="1" dirty="0"/>
              <a:t>MOZILLA HAS PLACED THE FIREFOX LOGO FILES UNDER OPEN-SOURCE LICENSES, BUT ITS TRADEMARK GUIDELINES DO NOT ALLOW DISPLAYING ALTERED OR SIMILAR LOGOS IN CONTEXT WHERE THE TRADEMARK LAW APPLIES.</a:t>
            </a:r>
          </a:p>
          <a:p>
            <a:pPr algn="l">
              <a:buFont typeface="Wingdings" pitchFamily="2" charset="2"/>
              <a:buChar char="§"/>
            </a:pPr>
            <a:endParaRPr lang="en-US" i="1" dirty="0"/>
          </a:p>
          <a:p>
            <a:pPr algn="l">
              <a:buFont typeface="Wingdings" pitchFamily="2" charset="2"/>
              <a:buChar char="§"/>
            </a:pPr>
            <a:endParaRPr lang="en-US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refox-logo-100690302-lar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431" y="3131788"/>
            <a:ext cx="3200400" cy="3031236"/>
          </a:xfrm>
        </p:spPr>
      </p:pic>
      <p:sp>
        <p:nvSpPr>
          <p:cNvPr id="6" name="Rectangle 5"/>
          <p:cNvSpPr/>
          <p:nvPr/>
        </p:nvSpPr>
        <p:spPr>
          <a:xfrm>
            <a:off x="3276600" y="685800"/>
            <a:ext cx="51053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prstClr val="black"/>
                </a:solidFill>
              </a:rPr>
              <a:t>LOGO</a:t>
            </a:r>
            <a:endParaRPr lang="en-US" sz="8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451</Words>
  <Application>Microsoft Office PowerPoint</Application>
  <PresentationFormat>Custom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Trebuchet MS</vt:lpstr>
      <vt:lpstr>Wingdings</vt:lpstr>
      <vt:lpstr>Wingdings 3</vt:lpstr>
      <vt:lpstr>Facet</vt:lpstr>
      <vt:lpstr>MOZILLA FIREFOX</vt:lpstr>
      <vt:lpstr>WHAT IS FIREFOX?</vt:lpstr>
      <vt:lpstr>PowerPoint Presentation</vt:lpstr>
      <vt:lpstr>HISTORY OF FIREFOX</vt:lpstr>
      <vt:lpstr>PowerPoint Presentation</vt:lpstr>
      <vt:lpstr>LICENSING OF FIREFOX</vt:lpstr>
      <vt:lpstr>PowerPoint Presentation</vt:lpstr>
      <vt:lpstr>TRADEMARK AND LOGO</vt:lpstr>
      <vt:lpstr>PowerPoint Presentation</vt:lpstr>
      <vt:lpstr>PROMOTION AND MARKET ADOPTION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MOZILLA FIREFOX</dc:title>
  <dc:creator>user</dc:creator>
  <cp:lastModifiedBy>kunalbhalerao101@gmail.com</cp:lastModifiedBy>
  <cp:revision>7</cp:revision>
  <dcterms:created xsi:type="dcterms:W3CDTF">2017-08-28T08:52:03Z</dcterms:created>
  <dcterms:modified xsi:type="dcterms:W3CDTF">2017-11-08T16:38:13Z</dcterms:modified>
</cp:coreProperties>
</file>