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F8E1F-C751-4E1B-87A6-9BAA6082A002}" v="16" dt="2024-07-14T08:15:34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:- </a:t>
            </a:r>
            <a:r>
              <a:rPr lang="en-GB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Kiladi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Bhanu Teja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:-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21X41A4224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:- </a:t>
            </a:r>
            <a:r>
              <a:rPr lang="en-GB" sz="1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kbhanuteja226@gmail.com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s.r.k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technology (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Enikepadu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Vijayawada )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:- 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ai&amp;ml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6100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Statement: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the increasing need for secure communication, traditional encryption methods are sometimes insufficient to conceal the very existence of a message. Steganography, the practice of hiding messages within other non-secret text or data, offers an additional layer of security. This project aims to develop a steganography tool that allows users to hide text messages within digital images and retrieve them later. The tool should handle high-resolution images efficiently and ensure the hidden messages are not easily detectable.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1334"/>
            <a:ext cx="11029616" cy="2202427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379" y="1168457"/>
            <a:ext cx="10962103" cy="477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goals: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 Decoding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	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  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Handle both RGB and RGBA images to cover a wide range of image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22555"/>
            <a:ext cx="11029615" cy="5476568"/>
          </a:xfrm>
        </p:spPr>
        <p:txBody>
          <a:bodyPr>
            <a:normAutofit fontScale="32500" lnSpcReduction="20000"/>
          </a:bodyPr>
          <a:lstStyle/>
          <a:p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Professionals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Investigators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Analysts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 and Whistleblowers</a:t>
            </a:r>
            <a:r>
              <a:rPr 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Whistleblowers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Educational and Research Institutions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4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Enthusiasts</a:t>
            </a:r>
            <a:r>
              <a:rPr lang="en-US" sz="4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Explore and experiment with steganography as a hobby or interest in digital security and cryptography</a:t>
            </a:r>
            <a:r>
              <a:rPr lang="en-US" sz="43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25" y="306999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5" y="1098754"/>
            <a:ext cx="11029615" cy="566338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Secret Key Encryption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Operation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 Plain Sight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Versatile and User-Friendly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 Applications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Overhead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Message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5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Adaptable Key Length</a:t>
            </a:r>
            <a:r>
              <a:rPr lang="en-US" sz="5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27355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								</a:t>
            </a: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Algorithm selection and modification</a:t>
            </a:r>
            <a:r>
              <a:rPr lang="en-I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 INTERFACE DESIGN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INTEGRATION OF ADDITIONAL FEATURES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Additional functionalities were integrated to extend the utility of the application beyond basic steganographic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TESTING AND VALIDATION PROCEDURES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Rigorous testing procedures were customized to validate the accuracy and reliability of the steganographic techniques employed.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DOCUMENTATION AND REPORTING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Detailed documentation was customized to provide comprehensive insights into the project’s development process.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dimensions of the image (height, width, number of color channels) are extracted to ensure proper </a:t>
            </a:r>
            <a:r>
              <a:rPr kumimoji="0" lang="en-US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through the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857D5-2171-996E-6D01-1744D2EDD7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95114" y="2493837"/>
            <a:ext cx="5591175" cy="2035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180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161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image we can see the secret message (“steganography code is running success full”)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entering the password we can get the text hided inside the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1314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bhanu teja</cp:lastModifiedBy>
  <cp:revision>5</cp:revision>
  <dcterms:created xsi:type="dcterms:W3CDTF">2021-05-26T16:50:10Z</dcterms:created>
  <dcterms:modified xsi:type="dcterms:W3CDTF">2024-07-14T14:17:46Z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