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Franklin Gothic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WuMOwNXGFffV+ReoPoEYwlyDr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ranklinGothic-bold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1934fb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1934f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1D5kcfvF9_j8YwG7xhwFdiyxPygicBsYt" TargetMode="External"/><Relationship Id="rId4" Type="http://schemas.openxmlformats.org/officeDocument/2006/relationships/hyperlink" Target="https://drive.google.com/open?id=1w1gFqtEQpTxXJVPUV4HvcZAXHNOmS8z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tents.google.com/?inventor=Joseph+Anthony+Petolino%2C+Jr." TargetMode="External"/><Relationship Id="rId4" Type="http://schemas.openxmlformats.org/officeDocument/2006/relationships/hyperlink" Target="https://patents.google.com/?inventor=William+Lee+Lynch" TargetMode="External"/><Relationship Id="rId5" Type="http://schemas.openxmlformats.org/officeDocument/2006/relationships/hyperlink" Target="https://patents.google.com/?inventor=Gary+Raymond+Lauterbach" TargetMode="External"/><Relationship Id="rId6" Type="http://schemas.openxmlformats.org/officeDocument/2006/relationships/hyperlink" Target="https://patents.google.com/?inventor=Kalon+S.+Holdbrook" TargetMode="External"/><Relationship Id="rId7" Type="http://schemas.openxmlformats.org/officeDocument/2006/relationships/hyperlink" Target="https://patents.google.com/patent/US5898852A/en" TargetMode="External"/><Relationship Id="rId8" Type="http://schemas.openxmlformats.org/officeDocument/2006/relationships/hyperlink" Target="https://drive.google.com/open?id=1MUBnOyJCdPYpOuhVl-yBh3wXFF5GN9d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809625" y="356402"/>
            <a:ext cx="8912070" cy="1326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6112"/>
              </a:buClr>
              <a:buSzPts val="8000"/>
              <a:buFont typeface="Federo"/>
              <a:buNone/>
            </a:pPr>
            <a:r>
              <a:rPr b="1" lang="en-US" sz="8000">
                <a:solidFill>
                  <a:srgbClr val="486112"/>
                </a:solidFill>
                <a:latin typeface="Federo"/>
                <a:ea typeface="Federo"/>
                <a:cs typeface="Federo"/>
                <a:sym typeface="Federo"/>
              </a:rPr>
              <a:t>Dual Data Cache</a:t>
            </a:r>
            <a:endParaRPr b="1" sz="8000">
              <a:solidFill>
                <a:srgbClr val="486112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descr="Image result for cache&quot;"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620" y="2109341"/>
            <a:ext cx="6010183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Performance Evaluation: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Comp: The Unix compress utility. It is one of the SPEC CINT92 benchmarks.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If: A do-loop with conditional statements that alternates different strides for accessing a vector.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Mm: A matrix by matrix multiplication.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Bmm: This is a blocked version of a matrix by matrix multiply that in addition makes use of copying.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Spmv: Sparse matrix by vector.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Tri: A triangular matrix by matrix multiplication.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838200" y="1524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Conclusions: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838200" y="1477965"/>
            <a:ext cx="10515600" cy="498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A novel data cache design for (super)scalar processors has been presented.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In other words, the proposed scheme is away of having large lines, which are convenient to exploit spatial locality, and small lines.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performance figures obtained for a set of benchmarks show that the dual data cache out performs a conventional cache.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However, even for non-vector codes, the dual data cache improves the performance of a conventional cache.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For instance, in the case of matrix multiply with blocking and copying, the average access time of the dual cache was still 2% lower than that of a conventional cache.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Sources: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>
                <a:latin typeface="Franklin Gothic"/>
                <a:ea typeface="Franklin Gothic"/>
                <a:cs typeface="Franklin Gothic"/>
                <a:sym typeface="Franklin Gothic"/>
              </a:rPr>
              <a:t>Multiple Caching Strategies Tuned to Different Types of Locality: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3"/>
              </a:rPr>
              <a:t>https://drive.google.com/open?id=1D5kcfvF9_j8YwG7xhwFdiyxPygicBsYt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From this we started to follow these three research papers: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b="1" lang="en-US" sz="2000">
                <a:latin typeface="Franklin Gothic"/>
                <a:ea typeface="Franklin Gothic"/>
                <a:cs typeface="Franklin Gothic"/>
                <a:sym typeface="Franklin Gothic"/>
              </a:rPr>
              <a:t>The Dual Data Cache: Improving Vector Caching in Scalar Processors –</a:t>
            </a:r>
            <a:r>
              <a:rPr i="1"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4"/>
              </a:rPr>
              <a:t>https://drive.google.com/open?id=1w1gFqtEQpTxXJVPUV4HvcZAXHNOmS8zR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838200" y="525002"/>
            <a:ext cx="9525000" cy="58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AutoNum type="arabicPeriod" startAt="2"/>
            </a:pPr>
            <a:r>
              <a:rPr b="1" lang="en-US" sz="2000">
                <a:latin typeface="Franklin Gothic"/>
                <a:ea typeface="Franklin Gothic"/>
                <a:cs typeface="Franklin Gothic"/>
                <a:sym typeface="Franklin Gothic"/>
              </a:rPr>
              <a:t>Load instruction steering in a dual data cache microarchitecture -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US5898852A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Franklin Gothic"/>
                <a:ea typeface="Franklin Gothic"/>
                <a:cs typeface="Franklin Gothic"/>
                <a:sym typeface="Franklin Gothic"/>
              </a:rPr>
              <a:t>	Inventor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3"/>
              </a:rPr>
              <a:t>Joseph Anthony Petolino, Jr.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4"/>
              </a:rPr>
              <a:t>William Lee Lynch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5"/>
              </a:rPr>
              <a:t>Gary Raymond Lauterbach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6"/>
              </a:rPr>
              <a:t>Kalon S. Holdbrook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 	</a:t>
            </a: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7"/>
              </a:rPr>
              <a:t>https://patents.google.com/patent/US5898852A/en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 startAt="3"/>
            </a:pPr>
            <a:r>
              <a:rPr b="1" lang="en-US" sz="2000">
                <a:latin typeface="Franklin Gothic"/>
                <a:ea typeface="Franklin Gothic"/>
                <a:cs typeface="Franklin Gothic"/>
                <a:sym typeface="Franklin Gothic"/>
              </a:rPr>
              <a:t>Splitting the Data Cache: A Survey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 - </a:t>
            </a:r>
            <a:r>
              <a:rPr lang="en-US" sz="2000" u="sng">
                <a:solidFill>
                  <a:schemeClr val="hlink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8"/>
              </a:rPr>
              <a:t>https://drive.google.com/open?id=1MUBnOyJCdPYpOuhVl-yBh3wXFF5GN9dB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ctrTitle"/>
          </p:nvPr>
        </p:nvSpPr>
        <p:spPr>
          <a:xfrm>
            <a:off x="459317" y="839723"/>
            <a:ext cx="8027458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Federo"/>
              <a:buNone/>
            </a:pPr>
            <a:r>
              <a:rPr b="1" lang="en-US" sz="8000">
                <a:latin typeface="Federo"/>
                <a:ea typeface="Federo"/>
                <a:cs typeface="Federo"/>
                <a:sym typeface="Federo"/>
              </a:rPr>
              <a:t>THANKYOU </a:t>
            </a:r>
            <a:endParaRPr b="1" sz="8000"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descr="Image result for cache"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290" y="3086101"/>
            <a:ext cx="343341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Abstract: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Scalar Processors have a performance setback when it comes to Vector(Array) processing and other vector applications because of the Scalar processors limitation of processing single instruction at a time.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remedy to such trade-off is a data cache organisation system called Dual Data Cache.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Dual Data Caching technique implement lazy caching technique.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1934fbf7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from Lecture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91934fbf7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791934fb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231975"/>
            <a:ext cx="9014224" cy="54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742950" y="1524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60"/>
              <a:buFont typeface="Federo"/>
              <a:buNone/>
            </a:pPr>
            <a:r>
              <a:rPr b="1" lang="en-US" sz="486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Why this topic caught out Intrigue?</a:t>
            </a:r>
            <a:endParaRPr b="1" sz="486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742950" y="2042193"/>
            <a:ext cx="9420225" cy="4815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Caching is one of the most vital and fundamental concept of Computer Science.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Are the current caching technologies ready to handle emerging communication capabilities?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As a matter of fact it is expected that video traffic will encompass 80% of the net internet traffic.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Apart from this the proliferation of online social networks (OSNs) is placing users in the role of content creator, and disrupting the traditional server-user client model.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To contribute our part and attempt to learn something new about the working and implementation of Spatial and Temporal caches and work out the existing trade-off using Dual Data Caching Technique.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Basic Functionality: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18462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Dual scheme is the first study that exploits temporal and spatial localities in two separate organizations.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Temporal cache can only exploit the temporal locality whereas the spatial cache can exploit both kinds of localities.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scheme processes line classification at runtime using a large hardware history table to predict the expected data-locality type.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1141133" y="4476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Federo"/>
              <a:buNone/>
            </a:pPr>
            <a:r>
              <a:rPr b="1" lang="en-US" sz="48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Block Diagram of Dual Data Cache: </a:t>
            </a:r>
            <a:br>
              <a:rPr b="1" lang="en-US" sz="48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</a:br>
            <a:endParaRPr b="1" sz="48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75" name="Google Shape;17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2160588"/>
            <a:ext cx="6057900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3" y="609600"/>
            <a:ext cx="920009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60"/>
              <a:buFont typeface="Federo"/>
              <a:buNone/>
            </a:pPr>
            <a:r>
              <a:rPr b="1" lang="en-US" sz="486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LPT(Locality Prediction Table) :</a:t>
            </a:r>
            <a:endParaRPr b="1" sz="486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3" y="20081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A key part of the Dual Data Cache is the scheme that decides in which subcache each reference is placed. 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The LPT is based on capturing the stride exhibited by memory instructions.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Franklin Gothic"/>
                <a:ea typeface="Franklin Gothic"/>
                <a:cs typeface="Franklin Gothic"/>
                <a:sym typeface="Franklin Gothic"/>
              </a:rPr>
              <a:t>Instructions with zero stride (e.g., scalar references) and instructions with strides larger than the Spatial Cache line size that do not interfere with themselves when placed in the Temporal Cache.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Federo"/>
              <a:buNone/>
            </a:pPr>
            <a:r>
              <a:rPr b="1" lang="en-US" sz="54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How LPT is used?</a:t>
            </a:r>
            <a:endParaRPr b="1" sz="54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If the required data is only in one of the subcaches, the data is read or written in that subcache. This is a cache hit.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If the required data is found in both subcaches, it is read from any of them or written into both two. This is again a cache hit.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If the required data is not in any subcache, a cache miss occurs.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The predicted locality for a memory reference is based on guessing whether the accessed data is an scalar, or an element of a vector, and in the case of being a vector element, it also depends on the stride and the size of the vector.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039284" y="40005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Federo"/>
              <a:buNone/>
            </a:pPr>
            <a:r>
              <a:rPr b="1" lang="en-US" sz="480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Hardware to implement the Locality Prediction Table :</a:t>
            </a:r>
            <a:endParaRPr b="1" sz="4800">
              <a:solidFill>
                <a:srgbClr val="FF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93" name="Google Shape;19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2160588"/>
            <a:ext cx="7419975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2019-10-31T09:19:28Z</dcterms:created>
  <dc:creator>Nikhil Agarwal</dc:creator>
</cp:coreProperties>
</file>