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239950" x="2480300"/>
            <a:ext cy="510600" cx="39152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Predicting Baseball Wins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y="0" x="0"/>
            <a:ext cy="458999" cx="177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800" lang="en"/>
              <a:t>Kendall Bingham</a:t>
            </a:r>
          </a:p>
          <a:p>
            <a:pPr rtl="0">
              <a:spcBef>
                <a:spcPts val="0"/>
              </a:spcBef>
              <a:buNone/>
            </a:pPr>
            <a:r>
              <a:rPr sz="800" lang="en"/>
              <a:t>Kim-Ndor Djimadoumnjar</a:t>
            </a:r>
          </a:p>
          <a:p>
            <a:pPr>
              <a:spcBef>
                <a:spcPts val="0"/>
              </a:spcBef>
              <a:buNone/>
            </a:pPr>
            <a:r>
              <a:rPr sz="800" lang="en"/>
              <a:t>Anthony Shipman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9937" x="7212748"/>
            <a:ext cy="1152275" cx="10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y="677525" x="420675"/>
            <a:ext cy="2546400" cx="689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Picking a Fight With the Dreaded Curse of Dimensionality: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Original data set contained 72 predictors!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Using a combination of Best Subset Selection and Lasso, model reduced to 10 and 29 predictors respectively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10 Predictors from Best Subset Selection were:</a:t>
            </a:r>
          </a:p>
          <a:p>
            <a:pPr rtl="0" lvl="0" indent="-2794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800" lang="en"/>
              <a:t>Average Batter Age</a:t>
            </a:r>
          </a:p>
          <a:p>
            <a:pPr rtl="0" lvl="0" indent="-2794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800" lang="en" i="1"/>
              <a:t>Number of Players</a:t>
            </a:r>
          </a:p>
          <a:p>
            <a:pPr rtl="0" lvl="0" indent="-2794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800" lang="en" i="1"/>
              <a:t>Total Salary</a:t>
            </a:r>
          </a:p>
          <a:p>
            <a:pPr rtl="0" lvl="0" indent="-2794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800" lang="en" i="1"/>
              <a:t>4 Year Previous Record</a:t>
            </a:r>
          </a:p>
          <a:p>
            <a:pPr rtl="0" lvl="0" indent="-2794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800" lang="en" i="1"/>
              <a:t>6 Year Previous Record</a:t>
            </a:r>
          </a:p>
          <a:p>
            <a:pPr rtl="0" lvl="0" indent="-2794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800" lang="en" i="1"/>
              <a:t>Previous Year Home Run</a:t>
            </a:r>
          </a:p>
          <a:p>
            <a:pPr rtl="0" lvl="0" indent="-2794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800" lang="en" i="1"/>
              <a:t>Walks by Batter</a:t>
            </a:r>
          </a:p>
          <a:p>
            <a:pPr rtl="0" lvl="0" indent="-2794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800" lang="en" i="1"/>
              <a:t>Saves</a:t>
            </a:r>
          </a:p>
          <a:p>
            <a:pPr rtl="0" lvl="0" indent="-2794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800" lang="en" i="1"/>
              <a:t>Ballpark Hitter-Friendly Coef</a:t>
            </a:r>
          </a:p>
          <a:p>
            <a:pPr rtl="0" lvl="0" indent="-2794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800" lang="en" i="1"/>
              <a:t>Ballpark Pitcher-Friendly Coef</a:t>
            </a:r>
            <a:br>
              <a:rPr lang="en"/>
            </a:br>
          </a:p>
        </p:txBody>
      </p:sp>
      <p:sp>
        <p:nvSpPr>
          <p:cNvPr id="34" name="Shape 34"/>
          <p:cNvSpPr txBox="1"/>
          <p:nvPr/>
        </p:nvSpPr>
        <p:spPr>
          <a:xfrm>
            <a:off y="1856375" x="3714125"/>
            <a:ext cy="907799" cx="57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Resultant MSE: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Best Subset Selection: .002833395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Lasso: .003248297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y="3223925" x="420675"/>
            <a:ext cy="1575299" cx="562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Conclusions: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Team Age is best predictor of wins. Quadratic relationship. ‘Sweet spot’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Surprising usage 4 year and 6 year previous records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Hitter and Pitcher Ballpark Coefficients may be overly co-dependent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764175" x="5646476"/>
            <a:ext cy="2327099" cx="312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