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1258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9E40-EA20-469E-A4CB-6A3FF7B20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B669E-5694-4192-A522-941944809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0D589-62CB-4946-9AEC-2B021FC6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34C8-E3B4-4068-A2A4-559BD0144B49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4AA55-C6DA-49A2-B0D5-E15239280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99468-8893-45EA-BF81-CAAFDF64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C79-AEE7-4EFE-9A05-284C75B66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82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DE33-235C-4E5F-B62F-76E342A32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18FBF-AD1B-4CF6-BDF8-C0AA5DB2B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555BA-BF2C-46A7-98C7-7B32250D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34C8-E3B4-4068-A2A4-559BD0144B49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3D018-2F4E-48B2-96DD-905133FE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A55BB-9E89-4CC9-A0A6-9C2E6E69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C79-AEE7-4EFE-9A05-284C75B66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9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88BB0C-259F-4E67-81F1-EB0AD93EC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1BCBD-FBDE-4889-877F-E6D270CE4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6B588-8D3E-4DDC-94DE-C497E6C3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34C8-E3B4-4068-A2A4-559BD0144B49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5E15D-28CE-48C3-BB1D-E4553E36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A2D1E-9305-4D65-97D9-84BF017E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C79-AEE7-4EFE-9A05-284C75B66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1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0E02-4D8B-48D1-BD69-1EECA7EB8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226B-AF15-47BE-8924-4BDD5E9AA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C8534-16FE-4AC2-9A09-CC43E7A1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34C8-E3B4-4068-A2A4-559BD0144B49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1731A-4A0C-4698-84B0-0734B8CE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5FB24-A27D-4F0A-99C1-4B9BD25E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C79-AEE7-4EFE-9A05-284C75B66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2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4EAE-9B2D-4E52-AFC0-2ADFEAB47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BFF42-4723-4B72-87D8-27489E3B0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6703A-81AD-4856-8C34-A9A6FF03F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34C8-E3B4-4068-A2A4-559BD0144B49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2541C-DF5F-4CD1-9A74-C4DF8F51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E1F2F-D4CD-44AC-B2C7-3D8A076C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C79-AEE7-4EFE-9A05-284C75B66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0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2A3B-85DB-4F61-A2C0-C185B5210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E0A03-5B3B-44B3-BC80-5378D78E2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5D29E-5174-444F-AF1C-C0C7E64E4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19996-0FAA-41AE-A474-7DA7E89DD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34C8-E3B4-4068-A2A4-559BD0144B49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23E3C-CDDE-4552-B0B2-CD5DEE76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21977-DCF6-4E4B-807C-D27043DA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C79-AEE7-4EFE-9A05-284C75B66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1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2788-4BBA-497E-B52B-23BFA344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E2E7B-FD52-4F66-8886-A02FA4897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68469-2BCC-45D9-8E31-0D96F267F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52163E-7868-4706-A6EB-5C0DA216A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7415D-23E5-431B-853E-6D8216576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2D23CD-31FD-47F4-BD97-7A695590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34C8-E3B4-4068-A2A4-559BD0144B49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00B7BD-BD7E-4682-9F90-0C3C4E28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9FB0B1-362F-46C1-8C5C-CF7B08694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C79-AEE7-4EFE-9A05-284C75B66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6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2C05E-0CEA-4D8A-ACB8-E166DE01C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89EFB8-BEAC-4DBE-B9A4-119DEA6CC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34C8-E3B4-4068-A2A4-559BD0144B49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9A245-3307-4B60-BAB3-774C2D90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8EF518-8876-4FE1-B7A0-0B921E57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C79-AEE7-4EFE-9A05-284C75B66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6336EE-7D99-455D-8BF4-CD4BE2D0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34C8-E3B4-4068-A2A4-559BD0144B49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BB1E8D-C2E1-439A-AC37-C246A5B5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D57B0-9E63-47B6-949B-30E41368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C79-AEE7-4EFE-9A05-284C75B66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672B-35E3-4695-8985-2D1BB6EDC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6E961-B1F4-4B36-B840-A0B587E34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84EFC-4830-489A-836D-360525FBB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067A9-93EB-4E26-8DF7-6A1CA8E8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34C8-E3B4-4068-A2A4-559BD0144B49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67E99-FE37-4150-9ECB-380560C9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696C9-C7CC-4209-BBC0-EF7EE1E2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C79-AEE7-4EFE-9A05-284C75B66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0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D0D5-960A-441F-951E-982B2655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27642F-DBB7-4AFD-BCA8-C849F2FF6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4FBAB-23B6-40E5-B009-D45D943CA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39108-DA6D-4CD0-AFA3-0657799A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34C8-E3B4-4068-A2A4-559BD0144B49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F2D8D-E714-4B95-82F5-77E751A4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2BA24-6BC8-45CA-8B5C-13907A11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9C79-AEE7-4EFE-9A05-284C75B66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BB948-B5EA-4F59-B6B7-3A78C251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73961-3732-42C0-A1EF-83BEFE668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34512-C9EF-43A4-9280-2CBB54EB9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A34C8-E3B4-4068-A2A4-559BD0144B49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1981-1871-4979-AC4B-B47682D9F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01DCE-10F6-4058-A021-7BCD6CDF1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09C79-AEE7-4EFE-9A05-284C75B66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31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B06ABE-E864-4304-9457-8CF122728469}"/>
              </a:ext>
            </a:extLst>
          </p:cNvPr>
          <p:cNvSpPr/>
          <p:nvPr/>
        </p:nvSpPr>
        <p:spPr>
          <a:xfrm>
            <a:off x="1951630" y="887104"/>
            <a:ext cx="2429301" cy="12565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dirty="0"/>
              <a:t>Person</a:t>
            </a:r>
          </a:p>
          <a:p>
            <a:pPr algn="just"/>
            <a:r>
              <a:rPr lang="en-US" dirty="0"/>
              <a:t> -- first_name</a:t>
            </a:r>
          </a:p>
          <a:p>
            <a:pPr algn="just"/>
            <a:r>
              <a:rPr lang="en-US" dirty="0"/>
              <a:t> -- last_name</a:t>
            </a:r>
          </a:p>
          <a:p>
            <a:pPr algn="just"/>
            <a:r>
              <a:rPr lang="en-US" dirty="0"/>
              <a:t> -- to_string()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ED293B-B952-4225-97D6-4B041F091077}"/>
              </a:ext>
            </a:extLst>
          </p:cNvPr>
          <p:cNvCxnSpPr/>
          <p:nvPr/>
        </p:nvCxnSpPr>
        <p:spPr>
          <a:xfrm>
            <a:off x="2010469" y="1192959"/>
            <a:ext cx="22648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46C6DC6-18B0-46BA-8A2F-0F2422D50835}"/>
              </a:ext>
            </a:extLst>
          </p:cNvPr>
          <p:cNvSpPr/>
          <p:nvPr/>
        </p:nvSpPr>
        <p:spPr>
          <a:xfrm>
            <a:off x="5198457" y="887104"/>
            <a:ext cx="2429301" cy="12565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dirty="0"/>
              <a:t>Employee</a:t>
            </a:r>
          </a:p>
          <a:p>
            <a:pPr algn="just"/>
            <a:r>
              <a:rPr lang="en-US" dirty="0"/>
              <a:t> -- employee_id</a:t>
            </a:r>
          </a:p>
          <a:p>
            <a:pPr algn="just"/>
            <a:r>
              <a:rPr lang="en-US" dirty="0"/>
              <a:t> -- to_string()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C37CDC-8380-4AB4-A9F9-613D9F8E6A7F}"/>
              </a:ext>
            </a:extLst>
          </p:cNvPr>
          <p:cNvCxnSpPr>
            <a:stCxn id="7" idx="1"/>
            <a:endCxn id="4" idx="3"/>
          </p:cNvCxnSpPr>
          <p:nvPr/>
        </p:nvCxnSpPr>
        <p:spPr>
          <a:xfrm flipH="1">
            <a:off x="4380931" y="1515399"/>
            <a:ext cx="81752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32A4C4-E49B-440F-86DE-DE1156D6482C}"/>
              </a:ext>
            </a:extLst>
          </p:cNvPr>
          <p:cNvCxnSpPr/>
          <p:nvPr/>
        </p:nvCxnSpPr>
        <p:spPr>
          <a:xfrm>
            <a:off x="5280704" y="1223237"/>
            <a:ext cx="22648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1F6F5EB-174B-42DA-B8B8-0BB90C97146C}"/>
              </a:ext>
            </a:extLst>
          </p:cNvPr>
          <p:cNvSpPr/>
          <p:nvPr/>
        </p:nvSpPr>
        <p:spPr>
          <a:xfrm>
            <a:off x="8432160" y="887104"/>
            <a:ext cx="2429301" cy="12565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TempEmployee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-- </a:t>
            </a:r>
            <a:r>
              <a:rPr lang="en-US" dirty="0" err="1">
                <a:solidFill>
                  <a:schemeClr val="tx1"/>
                </a:solidFill>
              </a:rPr>
              <a:t>end_date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 -- to_string()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0B33DB-9709-45DE-A844-F4F7391ED192}"/>
              </a:ext>
            </a:extLst>
          </p:cNvPr>
          <p:cNvCxnSpPr>
            <a:cxnSpLocks/>
            <a:stCxn id="12" idx="1"/>
            <a:endCxn id="7" idx="3"/>
          </p:cNvCxnSpPr>
          <p:nvPr/>
        </p:nvCxnSpPr>
        <p:spPr>
          <a:xfrm flipH="1">
            <a:off x="7627758" y="1515399"/>
            <a:ext cx="80440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20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68AF2B-34D7-44B9-90D7-3176EB1F3A5D}"/>
              </a:ext>
            </a:extLst>
          </p:cNvPr>
          <p:cNvSpPr/>
          <p:nvPr/>
        </p:nvSpPr>
        <p:spPr>
          <a:xfrm>
            <a:off x="3645489" y="369393"/>
            <a:ext cx="3427470" cy="5964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54970A9-C230-4338-8BC6-0881CBC1016A}"/>
              </a:ext>
            </a:extLst>
          </p:cNvPr>
          <p:cNvSpPr/>
          <p:nvPr/>
        </p:nvSpPr>
        <p:spPr>
          <a:xfrm>
            <a:off x="3790824" y="938623"/>
            <a:ext cx="3081644" cy="72667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Employee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9854D6-C946-4D8E-BA40-74418B183157}"/>
              </a:ext>
            </a:extLst>
          </p:cNvPr>
          <p:cNvSpPr/>
          <p:nvPr/>
        </p:nvSpPr>
        <p:spPr>
          <a:xfrm>
            <a:off x="3790824" y="1801090"/>
            <a:ext cx="3081644" cy="72667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Modify Employee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0373E3B-3FA4-42E0-8B3D-33DB2978A58E}"/>
              </a:ext>
            </a:extLst>
          </p:cNvPr>
          <p:cNvSpPr/>
          <p:nvPr/>
        </p:nvSpPr>
        <p:spPr>
          <a:xfrm>
            <a:off x="3790824" y="2663557"/>
            <a:ext cx="3081644" cy="72667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Delete Employee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DDFB6A-11CB-413B-8908-0361A4A86841}"/>
              </a:ext>
            </a:extLst>
          </p:cNvPr>
          <p:cNvSpPr/>
          <p:nvPr/>
        </p:nvSpPr>
        <p:spPr>
          <a:xfrm>
            <a:off x="3790824" y="3526024"/>
            <a:ext cx="3081644" cy="72667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Employee to List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8BB884-55F7-4027-9C59-C164A369D31D}"/>
              </a:ext>
            </a:extLst>
          </p:cNvPr>
          <p:cNvSpPr/>
          <p:nvPr/>
        </p:nvSpPr>
        <p:spPr>
          <a:xfrm>
            <a:off x="3790824" y="4388491"/>
            <a:ext cx="3081644" cy="72667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 List to File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F3EA853-55E2-4672-BE9D-7843EEC17B13}"/>
              </a:ext>
            </a:extLst>
          </p:cNvPr>
          <p:cNvSpPr/>
          <p:nvPr/>
        </p:nvSpPr>
        <p:spPr>
          <a:xfrm>
            <a:off x="3790824" y="5250958"/>
            <a:ext cx="3081644" cy="72667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 File to List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DA51DE-E0C0-4C7B-9885-0E93869E65A5}"/>
              </a:ext>
            </a:extLst>
          </p:cNvPr>
          <p:cNvSpPr txBox="1"/>
          <p:nvPr/>
        </p:nvSpPr>
        <p:spPr>
          <a:xfrm>
            <a:off x="3790824" y="411783"/>
            <a:ext cx="179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690751-5BBD-475C-8BE3-71C07F98120C}"/>
              </a:ext>
            </a:extLst>
          </p:cNvPr>
          <p:cNvCxnSpPr>
            <a:endCxn id="2" idx="2"/>
          </p:cNvCxnSpPr>
          <p:nvPr/>
        </p:nvCxnSpPr>
        <p:spPr>
          <a:xfrm flipV="1">
            <a:off x="2961203" y="1301961"/>
            <a:ext cx="829621" cy="13615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70684D4-11D5-4C49-8277-057A24EAD70E}"/>
              </a:ext>
            </a:extLst>
          </p:cNvPr>
          <p:cNvCxnSpPr>
            <a:endCxn id="11" idx="2"/>
          </p:cNvCxnSpPr>
          <p:nvPr/>
        </p:nvCxnSpPr>
        <p:spPr>
          <a:xfrm flipV="1">
            <a:off x="3000437" y="2164428"/>
            <a:ext cx="790387" cy="4991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ECA7D1B-598D-4298-9E19-CC10C323313D}"/>
              </a:ext>
            </a:extLst>
          </p:cNvPr>
          <p:cNvCxnSpPr>
            <a:endCxn id="14" idx="2"/>
          </p:cNvCxnSpPr>
          <p:nvPr/>
        </p:nvCxnSpPr>
        <p:spPr>
          <a:xfrm>
            <a:off x="3000437" y="2663557"/>
            <a:ext cx="790387" cy="3633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8FFDA8-9D08-45D2-96F9-8EB5BF223940}"/>
              </a:ext>
            </a:extLst>
          </p:cNvPr>
          <p:cNvCxnSpPr>
            <a:endCxn id="15" idx="2"/>
          </p:cNvCxnSpPr>
          <p:nvPr/>
        </p:nvCxnSpPr>
        <p:spPr>
          <a:xfrm>
            <a:off x="3000437" y="2709433"/>
            <a:ext cx="790387" cy="11799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E098254-ADAF-46C6-B893-7DD9481263BD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2961203" y="2696258"/>
            <a:ext cx="829621" cy="20555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0DC0F0-8C25-4345-9741-7B66D40BC1FA}"/>
              </a:ext>
            </a:extLst>
          </p:cNvPr>
          <p:cNvCxnSpPr>
            <a:endCxn id="17" idx="2"/>
          </p:cNvCxnSpPr>
          <p:nvPr/>
        </p:nvCxnSpPr>
        <p:spPr>
          <a:xfrm>
            <a:off x="2961203" y="2709433"/>
            <a:ext cx="829621" cy="29048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21B99D-5A77-4EC1-AB43-5213244E3EC2}"/>
              </a:ext>
            </a:extLst>
          </p:cNvPr>
          <p:cNvGrpSpPr/>
          <p:nvPr/>
        </p:nvGrpSpPr>
        <p:grpSpPr>
          <a:xfrm>
            <a:off x="1865134" y="1312729"/>
            <a:ext cx="908344" cy="2296426"/>
            <a:chOff x="1865134" y="1312729"/>
            <a:chExt cx="908344" cy="229642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2800478-50F0-424D-B067-5BF6078AD334}"/>
                </a:ext>
              </a:extLst>
            </p:cNvPr>
            <p:cNvSpPr/>
            <p:nvPr/>
          </p:nvSpPr>
          <p:spPr>
            <a:xfrm>
              <a:off x="1974135" y="1750077"/>
              <a:ext cx="714564" cy="581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2CA026A-8110-4946-9775-330BE2C36C21}"/>
                </a:ext>
              </a:extLst>
            </p:cNvPr>
            <p:cNvCxnSpPr/>
            <p:nvPr/>
          </p:nvCxnSpPr>
          <p:spPr>
            <a:xfrm>
              <a:off x="1865134" y="2663557"/>
              <a:ext cx="90834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E491AE8-F03C-47C0-98B2-24C0576297B7}"/>
                </a:ext>
              </a:extLst>
            </p:cNvPr>
            <p:cNvCxnSpPr>
              <a:cxnSpLocks/>
              <a:stCxn id="3" idx="4"/>
            </p:cNvCxnSpPr>
            <p:nvPr/>
          </p:nvCxnSpPr>
          <p:spPr>
            <a:xfrm>
              <a:off x="2331417" y="2331417"/>
              <a:ext cx="6056" cy="4681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E09EC1-97A1-48C8-904E-8AF825D058B1}"/>
                </a:ext>
              </a:extLst>
            </p:cNvPr>
            <p:cNvSpPr txBox="1"/>
            <p:nvPr/>
          </p:nvSpPr>
          <p:spPr>
            <a:xfrm>
              <a:off x="1996522" y="1312729"/>
              <a:ext cx="692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Actor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60BA84C-4024-4DB7-8D55-8595C503652D}"/>
                </a:ext>
              </a:extLst>
            </p:cNvPr>
            <p:cNvCxnSpPr/>
            <p:nvPr/>
          </p:nvCxnSpPr>
          <p:spPr>
            <a:xfrm flipH="1">
              <a:off x="1996522" y="2799590"/>
              <a:ext cx="334895" cy="80956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36D71D3-F436-42B1-9E3F-006EA85FB25E}"/>
                </a:ext>
              </a:extLst>
            </p:cNvPr>
            <p:cNvCxnSpPr>
              <a:cxnSpLocks/>
            </p:cNvCxnSpPr>
            <p:nvPr/>
          </p:nvCxnSpPr>
          <p:spPr>
            <a:xfrm>
              <a:off x="2331417" y="2799590"/>
              <a:ext cx="302782" cy="80956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026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FBAB11-D350-4BDC-84DB-F30F8D682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46" y="1107176"/>
            <a:ext cx="6195597" cy="127265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9B66F1E-D0C5-48CD-8840-32E88901C306}"/>
              </a:ext>
            </a:extLst>
          </p:cNvPr>
          <p:cNvSpPr/>
          <p:nvPr/>
        </p:nvSpPr>
        <p:spPr>
          <a:xfrm>
            <a:off x="647951" y="1380683"/>
            <a:ext cx="2119471" cy="77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EmployeeList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EAD3AE-E3C6-42EE-9C76-D6D7AA71E6BC}"/>
              </a:ext>
            </a:extLst>
          </p:cNvPr>
          <p:cNvSpPr/>
          <p:nvPr/>
        </p:nvSpPr>
        <p:spPr>
          <a:xfrm>
            <a:off x="4347941" y="1380682"/>
            <a:ext cx="2119471" cy="775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026FCB2-4694-4535-9F5B-91BEBF3D304B}"/>
              </a:ext>
            </a:extLst>
          </p:cNvPr>
          <p:cNvSpPr/>
          <p:nvPr/>
        </p:nvSpPr>
        <p:spPr>
          <a:xfrm>
            <a:off x="7867271" y="1380682"/>
            <a:ext cx="2119471" cy="775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Benefits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62A8A1C3-C476-4636-AD0C-5D78430979F2}"/>
              </a:ext>
            </a:extLst>
          </p:cNvPr>
          <p:cNvSpPr/>
          <p:nvPr/>
        </p:nvSpPr>
        <p:spPr>
          <a:xfrm>
            <a:off x="6467412" y="1592629"/>
            <a:ext cx="532895" cy="351226"/>
          </a:xfrm>
          <a:prstGeom prst="flowChartDecision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73E30F-364C-4674-BC2B-552C1D9BB50C}"/>
              </a:ext>
            </a:extLst>
          </p:cNvPr>
          <p:cNvCxnSpPr>
            <a:cxnSpLocks/>
            <a:stCxn id="12" idx="3"/>
            <a:endCxn id="28" idx="2"/>
          </p:cNvCxnSpPr>
          <p:nvPr/>
        </p:nvCxnSpPr>
        <p:spPr>
          <a:xfrm>
            <a:off x="7000307" y="1768242"/>
            <a:ext cx="866964" cy="1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814999-22B4-4C5F-BA19-012B9DA59A6A}"/>
              </a:ext>
            </a:extLst>
          </p:cNvPr>
          <p:cNvSpPr txBox="1"/>
          <p:nvPr/>
        </p:nvSpPr>
        <p:spPr>
          <a:xfrm>
            <a:off x="6509800" y="1217240"/>
            <a:ext cx="139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65172A-650E-4F16-9BEF-FA1FDAA8F367}"/>
              </a:ext>
            </a:extLst>
          </p:cNvPr>
          <p:cNvSpPr txBox="1"/>
          <p:nvPr/>
        </p:nvSpPr>
        <p:spPr>
          <a:xfrm>
            <a:off x="6386077" y="2040746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1:1                  </a:t>
            </a:r>
            <a:r>
              <a:rPr lang="en-US" dirty="0">
                <a:solidFill>
                  <a:srgbClr val="C00000"/>
                </a:solidFill>
              </a:rPr>
              <a:t>0:1</a:t>
            </a:r>
          </a:p>
        </p:txBody>
      </p:sp>
    </p:spTree>
    <p:extLst>
      <p:ext uri="{BB962C8B-B14F-4D97-AF65-F5344CB8AC3E}">
        <p14:creationId xmlns:p14="http://schemas.microsoft.com/office/powerpoint/2010/main" val="86329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68AF2B-34D7-44B9-90D7-3176EB1F3A5D}"/>
              </a:ext>
            </a:extLst>
          </p:cNvPr>
          <p:cNvSpPr/>
          <p:nvPr/>
        </p:nvSpPr>
        <p:spPr>
          <a:xfrm>
            <a:off x="3645489" y="369393"/>
            <a:ext cx="7188032" cy="5964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54970A9-C230-4338-8BC6-0881CBC1016A}"/>
              </a:ext>
            </a:extLst>
          </p:cNvPr>
          <p:cNvSpPr/>
          <p:nvPr/>
        </p:nvSpPr>
        <p:spPr>
          <a:xfrm>
            <a:off x="3790824" y="938623"/>
            <a:ext cx="3081644" cy="72667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Employee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9854D6-C946-4D8E-BA40-74418B183157}"/>
              </a:ext>
            </a:extLst>
          </p:cNvPr>
          <p:cNvSpPr/>
          <p:nvPr/>
        </p:nvSpPr>
        <p:spPr>
          <a:xfrm>
            <a:off x="3790824" y="1801090"/>
            <a:ext cx="3081644" cy="72667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Modify Employee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0373E3B-3FA4-42E0-8B3D-33DB2978A58E}"/>
              </a:ext>
            </a:extLst>
          </p:cNvPr>
          <p:cNvSpPr/>
          <p:nvPr/>
        </p:nvSpPr>
        <p:spPr>
          <a:xfrm>
            <a:off x="3790824" y="2663557"/>
            <a:ext cx="3081644" cy="72667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Delete Employee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DDFB6A-11CB-413B-8908-0361A4A86841}"/>
              </a:ext>
            </a:extLst>
          </p:cNvPr>
          <p:cNvSpPr/>
          <p:nvPr/>
        </p:nvSpPr>
        <p:spPr>
          <a:xfrm>
            <a:off x="3790824" y="3526024"/>
            <a:ext cx="3081644" cy="72667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Employee to List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8BB884-55F7-4027-9C59-C164A369D31D}"/>
              </a:ext>
            </a:extLst>
          </p:cNvPr>
          <p:cNvSpPr/>
          <p:nvPr/>
        </p:nvSpPr>
        <p:spPr>
          <a:xfrm>
            <a:off x="3790824" y="4388491"/>
            <a:ext cx="3081644" cy="72667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 List to File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F3EA853-55E2-4672-BE9D-7843EEC17B13}"/>
              </a:ext>
            </a:extLst>
          </p:cNvPr>
          <p:cNvSpPr/>
          <p:nvPr/>
        </p:nvSpPr>
        <p:spPr>
          <a:xfrm>
            <a:off x="3790824" y="5250958"/>
            <a:ext cx="3081644" cy="72667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 File to List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DA51DE-E0C0-4C7B-9885-0E93869E65A5}"/>
              </a:ext>
            </a:extLst>
          </p:cNvPr>
          <p:cNvSpPr txBox="1"/>
          <p:nvPr/>
        </p:nvSpPr>
        <p:spPr>
          <a:xfrm>
            <a:off x="3790824" y="411783"/>
            <a:ext cx="179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690751-5BBD-475C-8BE3-71C07F98120C}"/>
              </a:ext>
            </a:extLst>
          </p:cNvPr>
          <p:cNvCxnSpPr>
            <a:endCxn id="2" idx="2"/>
          </p:cNvCxnSpPr>
          <p:nvPr/>
        </p:nvCxnSpPr>
        <p:spPr>
          <a:xfrm flipV="1">
            <a:off x="2961203" y="1301961"/>
            <a:ext cx="829621" cy="13615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70684D4-11D5-4C49-8277-057A24EAD70E}"/>
              </a:ext>
            </a:extLst>
          </p:cNvPr>
          <p:cNvCxnSpPr>
            <a:endCxn id="11" idx="2"/>
          </p:cNvCxnSpPr>
          <p:nvPr/>
        </p:nvCxnSpPr>
        <p:spPr>
          <a:xfrm flipV="1">
            <a:off x="3000437" y="2164428"/>
            <a:ext cx="790387" cy="4991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ECA7D1B-598D-4298-9E19-CC10C323313D}"/>
              </a:ext>
            </a:extLst>
          </p:cNvPr>
          <p:cNvCxnSpPr>
            <a:endCxn id="14" idx="2"/>
          </p:cNvCxnSpPr>
          <p:nvPr/>
        </p:nvCxnSpPr>
        <p:spPr>
          <a:xfrm>
            <a:off x="3000437" y="2663557"/>
            <a:ext cx="790387" cy="3633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8FFDA8-9D08-45D2-96F9-8EB5BF223940}"/>
              </a:ext>
            </a:extLst>
          </p:cNvPr>
          <p:cNvCxnSpPr>
            <a:endCxn id="15" idx="2"/>
          </p:cNvCxnSpPr>
          <p:nvPr/>
        </p:nvCxnSpPr>
        <p:spPr>
          <a:xfrm>
            <a:off x="3000437" y="2709433"/>
            <a:ext cx="790387" cy="11799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E098254-ADAF-46C6-B893-7DD9481263BD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2961203" y="2696258"/>
            <a:ext cx="829621" cy="20555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0DC0F0-8C25-4345-9741-7B66D40BC1FA}"/>
              </a:ext>
            </a:extLst>
          </p:cNvPr>
          <p:cNvCxnSpPr>
            <a:endCxn id="17" idx="2"/>
          </p:cNvCxnSpPr>
          <p:nvPr/>
        </p:nvCxnSpPr>
        <p:spPr>
          <a:xfrm>
            <a:off x="2961203" y="2709433"/>
            <a:ext cx="829621" cy="29048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DBE1EF1-FFC3-4310-BAA3-6AAFFE55A8B1}"/>
              </a:ext>
            </a:extLst>
          </p:cNvPr>
          <p:cNvSpPr/>
          <p:nvPr/>
        </p:nvSpPr>
        <p:spPr>
          <a:xfrm>
            <a:off x="7543674" y="1256084"/>
            <a:ext cx="3081644" cy="72667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 Data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BD19F11-0C76-4B11-A4E2-AC898DC686C3}"/>
              </a:ext>
            </a:extLst>
          </p:cNvPr>
          <p:cNvSpPr/>
          <p:nvPr/>
        </p:nvSpPr>
        <p:spPr>
          <a:xfrm>
            <a:off x="7586064" y="3004561"/>
            <a:ext cx="3081644" cy="72667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 List 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DBDEF5-A16C-4A00-A78C-400D5AFB19F6}"/>
              </a:ext>
            </a:extLst>
          </p:cNvPr>
          <p:cNvSpPr/>
          <p:nvPr/>
        </p:nvSpPr>
        <p:spPr>
          <a:xfrm>
            <a:off x="7543674" y="4834267"/>
            <a:ext cx="3081644" cy="72667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 File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4628AF-8480-4C53-A648-16B0AAC09B8E}"/>
              </a:ext>
            </a:extLst>
          </p:cNvPr>
          <p:cNvCxnSpPr>
            <a:stCxn id="28" idx="2"/>
          </p:cNvCxnSpPr>
          <p:nvPr/>
        </p:nvCxnSpPr>
        <p:spPr>
          <a:xfrm flipH="1" flipV="1">
            <a:off x="6872468" y="4751828"/>
            <a:ext cx="671206" cy="44577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D89314-F7DC-45FC-8542-F69348FAC60A}"/>
              </a:ext>
            </a:extLst>
          </p:cNvPr>
          <p:cNvCxnSpPr>
            <a:stCxn id="28" idx="2"/>
            <a:endCxn id="17" idx="6"/>
          </p:cNvCxnSpPr>
          <p:nvPr/>
        </p:nvCxnSpPr>
        <p:spPr>
          <a:xfrm flipH="1">
            <a:off x="6872468" y="5197605"/>
            <a:ext cx="671206" cy="41669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6B55F6-7EFE-44B9-B86A-7A505E9145D9}"/>
              </a:ext>
            </a:extLst>
          </p:cNvPr>
          <p:cNvCxnSpPr>
            <a:stCxn id="22" idx="2"/>
            <a:endCxn id="2" idx="6"/>
          </p:cNvCxnSpPr>
          <p:nvPr/>
        </p:nvCxnSpPr>
        <p:spPr>
          <a:xfrm flipH="1" flipV="1">
            <a:off x="6872468" y="1301961"/>
            <a:ext cx="671206" cy="31746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3E041C-25C1-4D78-B414-3712A60C97C1}"/>
              </a:ext>
            </a:extLst>
          </p:cNvPr>
          <p:cNvCxnSpPr>
            <a:cxnSpLocks/>
            <a:stCxn id="2" idx="6"/>
            <a:endCxn id="26" idx="2"/>
          </p:cNvCxnSpPr>
          <p:nvPr/>
        </p:nvCxnSpPr>
        <p:spPr>
          <a:xfrm>
            <a:off x="6872468" y="1301961"/>
            <a:ext cx="713596" cy="20659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8649E05-769C-43CC-8BD2-F1F54799EE7C}"/>
              </a:ext>
            </a:extLst>
          </p:cNvPr>
          <p:cNvCxnSpPr>
            <a:cxnSpLocks/>
            <a:stCxn id="11" idx="6"/>
            <a:endCxn id="26" idx="2"/>
          </p:cNvCxnSpPr>
          <p:nvPr/>
        </p:nvCxnSpPr>
        <p:spPr>
          <a:xfrm>
            <a:off x="6872468" y="2164428"/>
            <a:ext cx="713596" cy="120347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5D35800-4501-481D-A33E-BFCE26040953}"/>
              </a:ext>
            </a:extLst>
          </p:cNvPr>
          <p:cNvCxnSpPr>
            <a:stCxn id="14" idx="6"/>
            <a:endCxn id="26" idx="2"/>
          </p:cNvCxnSpPr>
          <p:nvPr/>
        </p:nvCxnSpPr>
        <p:spPr>
          <a:xfrm>
            <a:off x="6872468" y="3026895"/>
            <a:ext cx="713596" cy="3410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D8E664B-DED5-41A6-8FB8-4032F360A1ED}"/>
              </a:ext>
            </a:extLst>
          </p:cNvPr>
          <p:cNvCxnSpPr>
            <a:stCxn id="15" idx="6"/>
            <a:endCxn id="26" idx="2"/>
          </p:cNvCxnSpPr>
          <p:nvPr/>
        </p:nvCxnSpPr>
        <p:spPr>
          <a:xfrm flipV="1">
            <a:off x="6872468" y="3367899"/>
            <a:ext cx="713596" cy="5214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CB69390-E00D-4F47-A990-91CD0E2978AC}"/>
              </a:ext>
            </a:extLst>
          </p:cNvPr>
          <p:cNvGrpSpPr/>
          <p:nvPr/>
        </p:nvGrpSpPr>
        <p:grpSpPr>
          <a:xfrm>
            <a:off x="1865134" y="1312729"/>
            <a:ext cx="908344" cy="2296426"/>
            <a:chOff x="1865134" y="1312729"/>
            <a:chExt cx="908344" cy="229642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126779C-9108-4CB7-882F-3EF819FB86FA}"/>
                </a:ext>
              </a:extLst>
            </p:cNvPr>
            <p:cNvSpPr/>
            <p:nvPr/>
          </p:nvSpPr>
          <p:spPr>
            <a:xfrm>
              <a:off x="1974135" y="1750077"/>
              <a:ext cx="714564" cy="5813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7395F09-DB43-4855-BC06-DF20B2FE11F0}"/>
                </a:ext>
              </a:extLst>
            </p:cNvPr>
            <p:cNvCxnSpPr/>
            <p:nvPr/>
          </p:nvCxnSpPr>
          <p:spPr>
            <a:xfrm>
              <a:off x="1865134" y="2663557"/>
              <a:ext cx="90834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812D218-E0E0-45A7-9393-56BC85EFF2CB}"/>
                </a:ext>
              </a:extLst>
            </p:cNvPr>
            <p:cNvCxnSpPr>
              <a:cxnSpLocks/>
              <a:stCxn id="42" idx="4"/>
            </p:cNvCxnSpPr>
            <p:nvPr/>
          </p:nvCxnSpPr>
          <p:spPr>
            <a:xfrm>
              <a:off x="2331417" y="2331417"/>
              <a:ext cx="6056" cy="4681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1EF1C50-5290-4FEB-AACE-973FFF50779A}"/>
                </a:ext>
              </a:extLst>
            </p:cNvPr>
            <p:cNvSpPr txBox="1"/>
            <p:nvPr/>
          </p:nvSpPr>
          <p:spPr>
            <a:xfrm>
              <a:off x="1996522" y="1312729"/>
              <a:ext cx="692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Actor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FF67224-995F-448F-A3DE-E4F6EC714B31}"/>
                </a:ext>
              </a:extLst>
            </p:cNvPr>
            <p:cNvCxnSpPr/>
            <p:nvPr/>
          </p:nvCxnSpPr>
          <p:spPr>
            <a:xfrm flipH="1">
              <a:off x="1996522" y="2799590"/>
              <a:ext cx="334895" cy="80956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32AC712-0D87-446B-995C-5EFAC656A3C0}"/>
                </a:ext>
              </a:extLst>
            </p:cNvPr>
            <p:cNvCxnSpPr>
              <a:cxnSpLocks/>
            </p:cNvCxnSpPr>
            <p:nvPr/>
          </p:nvCxnSpPr>
          <p:spPr>
            <a:xfrm>
              <a:off x="2331417" y="2799590"/>
              <a:ext cx="302782" cy="80956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052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B06ABE-E864-4304-9457-8CF122728469}"/>
              </a:ext>
            </a:extLst>
          </p:cNvPr>
          <p:cNvSpPr/>
          <p:nvPr/>
        </p:nvSpPr>
        <p:spPr>
          <a:xfrm>
            <a:off x="1562354" y="887104"/>
            <a:ext cx="2818578" cy="12565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dirty="0"/>
              <a:t>Person</a:t>
            </a:r>
          </a:p>
          <a:p>
            <a:pPr algn="just"/>
            <a:r>
              <a:rPr lang="en-US" dirty="0"/>
              <a:t> -- first_name</a:t>
            </a:r>
          </a:p>
          <a:p>
            <a:pPr algn="just"/>
            <a:r>
              <a:rPr lang="en-US" dirty="0"/>
              <a:t> -- last_name</a:t>
            </a:r>
          </a:p>
          <a:p>
            <a:pPr algn="just"/>
            <a:r>
              <a:rPr lang="en-US" dirty="0"/>
              <a:t> -- to_string()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ED293B-B952-4225-97D6-4B041F091077}"/>
              </a:ext>
            </a:extLst>
          </p:cNvPr>
          <p:cNvCxnSpPr>
            <a:cxnSpLocks/>
          </p:cNvCxnSpPr>
          <p:nvPr/>
        </p:nvCxnSpPr>
        <p:spPr>
          <a:xfrm>
            <a:off x="1647551" y="1192959"/>
            <a:ext cx="26277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46C6DC6-18B0-46BA-8A2F-0F2422D50835}"/>
              </a:ext>
            </a:extLst>
          </p:cNvPr>
          <p:cNvSpPr/>
          <p:nvPr/>
        </p:nvSpPr>
        <p:spPr>
          <a:xfrm>
            <a:off x="5198457" y="887104"/>
            <a:ext cx="2770753" cy="12565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dirty="0"/>
              <a:t>Employee</a:t>
            </a:r>
          </a:p>
          <a:p>
            <a:pPr algn="just"/>
            <a:r>
              <a:rPr lang="en-US" dirty="0"/>
              <a:t> -- employee_id</a:t>
            </a:r>
          </a:p>
          <a:p>
            <a:pPr algn="just"/>
            <a:r>
              <a:rPr lang="en-US" dirty="0"/>
              <a:t> -- to_string()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C37CDC-8380-4AB4-A9F9-613D9F8E6A7F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>
            <a:off x="4380932" y="1515399"/>
            <a:ext cx="817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32A4C4-E49B-440F-86DE-DE1156D6482C}"/>
              </a:ext>
            </a:extLst>
          </p:cNvPr>
          <p:cNvCxnSpPr>
            <a:cxnSpLocks/>
          </p:cNvCxnSpPr>
          <p:nvPr/>
        </p:nvCxnSpPr>
        <p:spPr>
          <a:xfrm>
            <a:off x="5280704" y="1223237"/>
            <a:ext cx="25831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1F6F5EB-174B-42DA-B8B8-0BB90C97146C}"/>
              </a:ext>
            </a:extLst>
          </p:cNvPr>
          <p:cNvSpPr/>
          <p:nvPr/>
        </p:nvSpPr>
        <p:spPr>
          <a:xfrm>
            <a:off x="1562354" y="2449548"/>
            <a:ext cx="2818579" cy="19528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IO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-- print_menu_items()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-- input_menu_option()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-- input_employee_data()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-- </a:t>
            </a:r>
            <a:r>
              <a:rPr lang="en-US" altLang="en-US" dirty="0">
                <a:solidFill>
                  <a:schemeClr val="tx1"/>
                </a:solidFill>
              </a:rPr>
              <a:t>print_current_list_items()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EC0799-BB97-49B1-B8A3-923C6886E313}"/>
              </a:ext>
            </a:extLst>
          </p:cNvPr>
          <p:cNvSpPr/>
          <p:nvPr/>
        </p:nvSpPr>
        <p:spPr>
          <a:xfrm>
            <a:off x="5186895" y="2449548"/>
            <a:ext cx="2770753" cy="12565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FileProcessor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-- file_name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-- read_data_from_file()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-- save_data_to_file()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180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9B66F1E-D0C5-48CD-8840-32E88901C306}"/>
              </a:ext>
            </a:extLst>
          </p:cNvPr>
          <p:cNvSpPr/>
          <p:nvPr/>
        </p:nvSpPr>
        <p:spPr>
          <a:xfrm>
            <a:off x="647951" y="1380683"/>
            <a:ext cx="2119471" cy="77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EmployeeList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EAD3AE-E3C6-42EE-9C76-D6D7AA71E6BC}"/>
              </a:ext>
            </a:extLst>
          </p:cNvPr>
          <p:cNvSpPr/>
          <p:nvPr/>
        </p:nvSpPr>
        <p:spPr>
          <a:xfrm>
            <a:off x="4347941" y="1380682"/>
            <a:ext cx="2119471" cy="775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8CB849E-494D-4C81-B701-57FE97292C3E}"/>
              </a:ext>
            </a:extLst>
          </p:cNvPr>
          <p:cNvSpPr/>
          <p:nvPr/>
        </p:nvSpPr>
        <p:spPr>
          <a:xfrm>
            <a:off x="647950" y="3041440"/>
            <a:ext cx="2119471" cy="77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5F68F2-180A-494D-AA9C-A33ED876355C}"/>
              </a:ext>
            </a:extLst>
          </p:cNvPr>
          <p:cNvSpPr/>
          <p:nvPr/>
        </p:nvSpPr>
        <p:spPr>
          <a:xfrm>
            <a:off x="4347940" y="3041440"/>
            <a:ext cx="2119471" cy="77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FileProcessor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59165F93-59BA-4814-8B9A-AEB37CD4422A}"/>
              </a:ext>
            </a:extLst>
          </p:cNvPr>
          <p:cNvSpPr/>
          <p:nvPr/>
        </p:nvSpPr>
        <p:spPr>
          <a:xfrm>
            <a:off x="2767421" y="3253387"/>
            <a:ext cx="532895" cy="351226"/>
          </a:xfrm>
          <a:prstGeom prst="flowChartDecision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A098DC-BA23-4F73-996D-648600414F16}"/>
              </a:ext>
            </a:extLst>
          </p:cNvPr>
          <p:cNvCxnSpPr>
            <a:cxnSpLocks/>
            <a:stCxn id="14" idx="3"/>
            <a:endCxn id="13" idx="2"/>
          </p:cNvCxnSpPr>
          <p:nvPr/>
        </p:nvCxnSpPr>
        <p:spPr>
          <a:xfrm>
            <a:off x="3300316" y="3429000"/>
            <a:ext cx="1047624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A987E7-47D3-4CA4-ACC7-1354F3613405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1707687" y="2155803"/>
            <a:ext cx="0" cy="54500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713F8435-644B-4EC3-9368-3A1B9CED1CD4}"/>
              </a:ext>
            </a:extLst>
          </p:cNvPr>
          <p:cNvSpPr/>
          <p:nvPr/>
        </p:nvSpPr>
        <p:spPr>
          <a:xfrm>
            <a:off x="1441237" y="2690214"/>
            <a:ext cx="532895" cy="351226"/>
          </a:xfrm>
          <a:prstGeom prst="flowChartDecision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8A8C2C-EA3D-4F8F-AD76-7F924589951D}"/>
              </a:ext>
            </a:extLst>
          </p:cNvPr>
          <p:cNvSpPr txBox="1"/>
          <p:nvPr/>
        </p:nvSpPr>
        <p:spPr>
          <a:xfrm>
            <a:off x="2586902" y="371970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1:1                      1:1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E51D59-0C34-404B-88AA-2E821E50C50D}"/>
              </a:ext>
            </a:extLst>
          </p:cNvPr>
          <p:cNvSpPr txBox="1"/>
          <p:nvPr/>
        </p:nvSpPr>
        <p:spPr>
          <a:xfrm>
            <a:off x="908342" y="2137697"/>
            <a:ext cx="538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1:1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1:1</a:t>
            </a: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21E03C71-FA26-461B-AD78-AFAEFEB94E9F}"/>
              </a:ext>
            </a:extLst>
          </p:cNvPr>
          <p:cNvSpPr/>
          <p:nvPr/>
        </p:nvSpPr>
        <p:spPr>
          <a:xfrm>
            <a:off x="2769356" y="1589430"/>
            <a:ext cx="532895" cy="351226"/>
          </a:xfrm>
          <a:prstGeom prst="flowChartDecision">
            <a:avLst/>
          </a:prstGeom>
          <a:solidFill>
            <a:schemeClr val="tx1">
              <a:lumMod val="75000"/>
              <a:lumOff val="25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D733513-6A37-41FF-AF0C-DCD4A4F674E4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302251" y="1765043"/>
            <a:ext cx="1047624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AFBEFEE-4AB2-4FF2-8584-97F050AE3A0D}"/>
              </a:ext>
            </a:extLst>
          </p:cNvPr>
          <p:cNvSpPr txBox="1"/>
          <p:nvPr/>
        </p:nvSpPr>
        <p:spPr>
          <a:xfrm>
            <a:off x="2636665" y="1976991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1:1                      1:N</a:t>
            </a:r>
          </a:p>
        </p:txBody>
      </p:sp>
    </p:spTree>
    <p:extLst>
      <p:ext uri="{BB962C8B-B14F-4D97-AF65-F5344CB8AC3E}">
        <p14:creationId xmlns:p14="http://schemas.microsoft.com/office/powerpoint/2010/main" val="325581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193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Root</dc:creator>
  <cp:lastModifiedBy>Randal Root</cp:lastModifiedBy>
  <cp:revision>10</cp:revision>
  <dcterms:created xsi:type="dcterms:W3CDTF">2019-11-23T15:54:40Z</dcterms:created>
  <dcterms:modified xsi:type="dcterms:W3CDTF">2019-11-26T16:42:33Z</dcterms:modified>
</cp:coreProperties>
</file>