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969254-B3D0-2D4D-8516-5500133E94A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B261CA-FE77-5E48-A4DC-99F60F5E7B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Movie Ratings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Neha Gandhi; Faariya F Sheikh; Akhila Puthengot; Kristen Biskobing; Andrew Yang</a:t>
            </a:r>
          </a:p>
        </p:txBody>
      </p:sp>
    </p:spTree>
    <p:extLst>
      <p:ext uri="{BB962C8B-B14F-4D97-AF65-F5344CB8AC3E}">
        <p14:creationId xmlns:p14="http://schemas.microsoft.com/office/powerpoint/2010/main" val="106233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942392"/>
            <a:ext cx="7264691" cy="23419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from </a:t>
            </a:r>
            <a:r>
              <a:rPr lang="en-US" dirty="0" err="1"/>
              <a:t>kaggle</a:t>
            </a:r>
            <a:r>
              <a:rPr lang="en-US" dirty="0"/>
              <a:t>. </a:t>
            </a:r>
          </a:p>
          <a:p>
            <a:r>
              <a:rPr lang="en-US" dirty="0"/>
              <a:t>IMDB information for 5043 movies. </a:t>
            </a:r>
          </a:p>
          <a:p>
            <a:r>
              <a:rPr lang="en-US" dirty="0"/>
              <a:t>27 included features – numerical 15 and categorical 12</a:t>
            </a:r>
          </a:p>
          <a:p>
            <a:endParaRPr lang="en-US" dirty="0"/>
          </a:p>
        </p:txBody>
      </p:sp>
      <p:pic>
        <p:nvPicPr>
          <p:cNvPr id="1026" name="Picture 2" descr="imd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87" y="3507727"/>
            <a:ext cx="4227739" cy="16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55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267760"/>
            <a:ext cx="6197600" cy="866774"/>
          </a:xfrm>
        </p:spPr>
        <p:txBody>
          <a:bodyPr/>
          <a:lstStyle/>
          <a:p>
            <a:r>
              <a:rPr lang="en-US" sz="4000" b="1" i="1" dirty="0"/>
              <a:t>Data Summary</a:t>
            </a:r>
          </a:p>
        </p:txBody>
      </p:sp>
      <p:pic>
        <p:nvPicPr>
          <p:cNvPr id="5" name="Picture 4" descr="Screen Shot 2016-11-16 at 9.4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540933"/>
            <a:ext cx="7950200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79" y="307910"/>
            <a:ext cx="6718041" cy="615820"/>
          </a:xfrm>
        </p:spPr>
        <p:txBody>
          <a:bodyPr/>
          <a:lstStyle/>
          <a:p>
            <a:r>
              <a:rPr lang="en-US" sz="4000" b="1" i="1" dirty="0"/>
              <a:t>Numeric</a:t>
            </a:r>
            <a:r>
              <a:rPr lang="en-US" dirty="0"/>
              <a:t> </a:t>
            </a:r>
            <a:r>
              <a:rPr lang="en-US" sz="4000" b="1" i="1" dirty="0"/>
              <a:t>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02" y="1101013"/>
            <a:ext cx="7900993" cy="4866529"/>
          </a:xfrm>
        </p:spPr>
      </p:pic>
    </p:spTree>
    <p:extLst>
      <p:ext uri="{BB962C8B-B14F-4D97-AF65-F5344CB8AC3E}">
        <p14:creationId xmlns:p14="http://schemas.microsoft.com/office/powerpoint/2010/main" val="305610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46</TotalTime>
  <Words>41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Palatino Linotype</vt:lpstr>
      <vt:lpstr>Executive</vt:lpstr>
      <vt:lpstr>IMDB Movie Ratings </vt:lpstr>
      <vt:lpstr>PowerPoint Presentation</vt:lpstr>
      <vt:lpstr>Data Summary</vt:lpstr>
      <vt:lpstr>Numeric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Summary</dc:title>
  <dc:creator>Neha Gandhi</dc:creator>
  <cp:lastModifiedBy>Andrew carraway</cp:lastModifiedBy>
  <cp:revision>5</cp:revision>
  <dcterms:created xsi:type="dcterms:W3CDTF">2016-11-17T02:43:45Z</dcterms:created>
  <dcterms:modified xsi:type="dcterms:W3CDTF">2016-11-18T00:11:50Z</dcterms:modified>
</cp:coreProperties>
</file>