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9"/>
  </p:notesMasterIdLst>
  <p:sldIdLst>
    <p:sldId id="794" r:id="rId3"/>
    <p:sldId id="804" r:id="rId4"/>
    <p:sldId id="809" r:id="rId5"/>
    <p:sldId id="810" r:id="rId6"/>
    <p:sldId id="811" r:id="rId7"/>
    <p:sldId id="808" r:id="rId8"/>
  </p:sldIdLst>
  <p:sldSz cx="9906000" cy="6858000" type="A4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>
      <p:cViewPr varScale="1">
        <p:scale>
          <a:sx n="80" d="100"/>
          <a:sy n="80" d="100"/>
        </p:scale>
        <p:origin x="12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1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8348"/>
          </a:xfrm>
          <a:prstGeom prst="rect">
            <a:avLst/>
          </a:prstGeom>
        </p:spPr>
        <p:txBody>
          <a:bodyPr vert="horz" lIns="90553" tIns="45277" rIns="90553" bIns="452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9330" y="0"/>
            <a:ext cx="4275402" cy="338348"/>
          </a:xfrm>
          <a:prstGeom prst="rect">
            <a:avLst/>
          </a:prstGeom>
        </p:spPr>
        <p:txBody>
          <a:bodyPr vert="horz" lIns="90553" tIns="45277" rIns="90553" bIns="45277" rtlCol="0"/>
          <a:lstStyle>
            <a:lvl1pPr algn="r">
              <a:defRPr sz="1200"/>
            </a:lvl1pPr>
          </a:lstStyle>
          <a:p>
            <a:fld id="{7B173ABD-3F2B-49C2-8AB7-B4EA849947D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90888" y="841375"/>
            <a:ext cx="3284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53" tIns="45277" rIns="90553" bIns="4527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7"/>
            <a:ext cx="7893050" cy="2652206"/>
          </a:xfrm>
          <a:prstGeom prst="rect">
            <a:avLst/>
          </a:prstGeom>
        </p:spPr>
        <p:txBody>
          <a:bodyPr vert="horz" lIns="90553" tIns="45277" rIns="90553" bIns="45277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417"/>
            <a:ext cx="4275402" cy="338347"/>
          </a:xfrm>
          <a:prstGeom prst="rect">
            <a:avLst/>
          </a:prstGeom>
        </p:spPr>
        <p:txBody>
          <a:bodyPr vert="horz" lIns="90553" tIns="45277" rIns="90553" bIns="452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9330" y="6397417"/>
            <a:ext cx="4275402" cy="338347"/>
          </a:xfrm>
          <a:prstGeom prst="rect">
            <a:avLst/>
          </a:prstGeom>
        </p:spPr>
        <p:txBody>
          <a:bodyPr vert="horz" lIns="90553" tIns="45277" rIns="90553" bIns="45277" rtlCol="0" anchor="b"/>
          <a:lstStyle>
            <a:lvl1pPr algn="r">
              <a:defRPr sz="1200"/>
            </a:lvl1pPr>
          </a:lstStyle>
          <a:p>
            <a:fld id="{F9C19D6D-CDB1-4A3D-B912-A1603CB81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4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인쇄용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2600" y="2515311"/>
            <a:ext cx="76200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+mj-ea"/>
                <a:ea typeface="+mj-ea"/>
                <a:cs typeface="Noto Sans CJK JP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878691" y="4402934"/>
            <a:ext cx="3581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latin typeface="+mj-ea"/>
                <a:ea typeface="+mj-ea"/>
              </a:defRPr>
            </a:lvl1pPr>
          </a:lstStyle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D271D-D531-4E15-913C-63363B0F6408}"/>
              </a:ext>
            </a:extLst>
          </p:cNvPr>
          <p:cNvSpPr txBox="1"/>
          <p:nvPr userDrawn="1"/>
        </p:nvSpPr>
        <p:spPr>
          <a:xfrm>
            <a:off x="581527" y="492261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고객 만족을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주는 기술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세대와 시대를 아우르는 기술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7885E-BD97-4E7A-84F0-F7D4602F43C5}"/>
              </a:ext>
            </a:extLst>
          </p:cNvPr>
          <p:cNvSpPr/>
          <p:nvPr userDrawn="1"/>
        </p:nvSpPr>
        <p:spPr>
          <a:xfrm>
            <a:off x="445909" y="4480176"/>
            <a:ext cx="1565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</a:rPr>
              <a:t>INZENT</a:t>
            </a:r>
          </a:p>
        </p:txBody>
      </p:sp>
      <p:sp>
        <p:nvSpPr>
          <p:cNvPr id="9" name="bk object 16">
            <a:extLst>
              <a:ext uri="{FF2B5EF4-FFF2-40B4-BE49-F238E27FC236}">
                <a16:creationId xmlns:a16="http://schemas.microsoft.com/office/drawing/2014/main" id="{5020E9EC-187C-4C3E-8184-E769D0799D91}"/>
              </a:ext>
            </a:extLst>
          </p:cNvPr>
          <p:cNvSpPr/>
          <p:nvPr userDrawn="1"/>
        </p:nvSpPr>
        <p:spPr>
          <a:xfrm>
            <a:off x="381000" y="457200"/>
            <a:ext cx="1143000" cy="348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쇄용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둥근 사각형 6">
            <a:extLst>
              <a:ext uri="{FF2B5EF4-FFF2-40B4-BE49-F238E27FC236}">
                <a16:creationId xmlns:a16="http://schemas.microsoft.com/office/drawing/2014/main" id="{8AFA55C0-D4F5-4DDD-97C0-CFADEA3A17A1}"/>
              </a:ext>
            </a:extLst>
          </p:cNvPr>
          <p:cNvSpPr/>
          <p:nvPr userDrawn="1"/>
        </p:nvSpPr>
        <p:spPr>
          <a:xfrm flipH="1">
            <a:off x="3810000" y="2209800"/>
            <a:ext cx="6096000" cy="4261598"/>
          </a:xfrm>
          <a:prstGeom prst="round1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C7A70-2EA8-45E9-9629-01C5A3449D82}"/>
              </a:ext>
            </a:extLst>
          </p:cNvPr>
          <p:cNvSpPr txBox="1"/>
          <p:nvPr userDrawn="1"/>
        </p:nvSpPr>
        <p:spPr>
          <a:xfrm>
            <a:off x="4038600" y="167134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ko-KR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EB86-6F31-4256-A7E3-61CC117ABBF6}"/>
              </a:ext>
            </a:extLst>
          </p:cNvPr>
          <p:cNvSpPr txBox="1"/>
          <p:nvPr userDrawn="1"/>
        </p:nvSpPr>
        <p:spPr>
          <a:xfrm>
            <a:off x="609600" y="501083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고객 만족을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주는 기술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세대와 시대를 아우르는 기술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6E878-7D6D-4F20-909F-A70C143CF1AF}"/>
              </a:ext>
            </a:extLst>
          </p:cNvPr>
          <p:cNvSpPr/>
          <p:nvPr userDrawn="1"/>
        </p:nvSpPr>
        <p:spPr>
          <a:xfrm>
            <a:off x="473982" y="4568400"/>
            <a:ext cx="1565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</a:rPr>
              <a:t>INZENT</a:t>
            </a:r>
          </a:p>
        </p:txBody>
      </p:sp>
    </p:spTree>
    <p:extLst>
      <p:ext uri="{BB962C8B-B14F-4D97-AF65-F5344CB8AC3E}">
        <p14:creationId xmlns:p14="http://schemas.microsoft.com/office/powerpoint/2010/main" val="124376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87968" y="6565390"/>
            <a:ext cx="822959" cy="22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9644" y="762000"/>
            <a:ext cx="9504045" cy="0"/>
          </a:xfrm>
          <a:custGeom>
            <a:avLst/>
            <a:gdLst/>
            <a:ahLst/>
            <a:cxnLst/>
            <a:rect l="l" t="t" r="r" b="b"/>
            <a:pathLst>
              <a:path w="9504045">
                <a:moveTo>
                  <a:pt x="0" y="0"/>
                </a:moveTo>
                <a:lnTo>
                  <a:pt x="9504045" y="0"/>
                </a:lnTo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 userDrawn="1"/>
        </p:nvSpPr>
        <p:spPr>
          <a:xfrm>
            <a:off x="254732" y="290939"/>
            <a:ext cx="368358" cy="365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2419" y="280162"/>
            <a:ext cx="8481161" cy="33083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+mj-ea"/>
                <a:ea typeface="+mj-ea"/>
                <a:cs typeface="Noto Sans CJK JP Regular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647" y="6638111"/>
            <a:ext cx="2813685" cy="15684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50" dirty="0"/>
              <a:t>© </a:t>
            </a:r>
            <a:r>
              <a:rPr spc="-15" dirty="0"/>
              <a:t>Copyright </a:t>
            </a:r>
            <a:r>
              <a:rPr spc="25" dirty="0"/>
              <a:t>2019 </a:t>
            </a:r>
            <a:r>
              <a:rPr spc="-10" dirty="0"/>
              <a:t>INZENT </a:t>
            </a:r>
            <a:r>
              <a:rPr spc="-5" dirty="0"/>
              <a:t>Co., </a:t>
            </a:r>
            <a:r>
              <a:rPr spc="-10" dirty="0"/>
              <a:t>Ltd. </a:t>
            </a:r>
            <a:r>
              <a:rPr spc="-20" dirty="0"/>
              <a:t>All </a:t>
            </a:r>
            <a:r>
              <a:rPr spc="-10" dirty="0"/>
              <a:t>rights</a:t>
            </a:r>
            <a:r>
              <a:rPr spc="-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7ADCF-67A3-4CB9-884E-AF182250E731}"/>
              </a:ext>
            </a:extLst>
          </p:cNvPr>
          <p:cNvSpPr/>
          <p:nvPr userDrawn="1"/>
        </p:nvSpPr>
        <p:spPr>
          <a:xfrm>
            <a:off x="124140" y="917801"/>
            <a:ext cx="9677952" cy="774470"/>
          </a:xfrm>
          <a:prstGeom prst="rect">
            <a:avLst/>
          </a:prstGeom>
          <a:pattFill prst="dk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dist="25400" dir="16200000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8495A0-FED5-43E7-84C0-B3525E8726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4041" y="803055"/>
            <a:ext cx="197066" cy="37804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068137-3E8D-42DE-8F02-6451EC4B29B3}"/>
              </a:ext>
            </a:extLst>
          </p:cNvPr>
          <p:cNvCxnSpPr>
            <a:cxnSpLocks/>
          </p:cNvCxnSpPr>
          <p:nvPr userDrawn="1"/>
        </p:nvCxnSpPr>
        <p:spPr>
          <a:xfrm>
            <a:off x="194041" y="6477000"/>
            <a:ext cx="950964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양쪽 모서리가 둥근 사각형 5">
            <a:extLst>
              <a:ext uri="{FF2B5EF4-FFF2-40B4-BE49-F238E27FC236}">
                <a16:creationId xmlns:a16="http://schemas.microsoft.com/office/drawing/2014/main" id="{B89A63B6-6E06-41DF-A5E2-9CBFB6A8F3B9}"/>
              </a:ext>
            </a:extLst>
          </p:cNvPr>
          <p:cNvSpPr/>
          <p:nvPr userDrawn="1"/>
        </p:nvSpPr>
        <p:spPr>
          <a:xfrm>
            <a:off x="4786660" y="6604578"/>
            <a:ext cx="332680" cy="253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4">
            <a:extLst>
              <a:ext uri="{FF2B5EF4-FFF2-40B4-BE49-F238E27FC236}">
                <a16:creationId xmlns:a16="http://schemas.microsoft.com/office/drawing/2014/main" id="{2962D935-B1AD-4FA0-A0B6-2A5E88F94DAD}"/>
              </a:ext>
            </a:extLst>
          </p:cNvPr>
          <p:cNvSpPr txBox="1">
            <a:spLocks/>
          </p:cNvSpPr>
          <p:nvPr userDrawn="1"/>
        </p:nvSpPr>
        <p:spPr>
          <a:xfrm>
            <a:off x="3835718" y="6645275"/>
            <a:ext cx="222885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kumimoji="1" lang="ko-KR" altLang="en-US" sz="1000" kern="120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9BBA26-7BD1-4377-BF04-9DF683C120E8}" type="slidenum">
              <a:rPr lang="en-US" altLang="ko-KR" sz="1100" smtClean="0">
                <a:latin typeface="+mn-ea"/>
                <a:ea typeface="+mn-ea"/>
              </a:rPr>
              <a:pPr/>
              <a:t>‹#›</a:t>
            </a:fld>
            <a:endParaRPr lang="en-US" sz="1100" dirty="0">
              <a:latin typeface="+mn-ea"/>
              <a:ea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9F53F4C-4E3E-48B5-B0FF-62A15BBE0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917575"/>
            <a:ext cx="9170988" cy="60642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3pPr marL="914400" indent="0">
              <a:buFont typeface="Arial" panose="020B0604020202020204" pitchFamily="34" charset="0"/>
              <a:buNone/>
              <a:defRPr sz="1400"/>
            </a:lvl3pPr>
            <a:lvl4pPr marL="1371600" indent="0">
              <a:buFont typeface="Arial" panose="020B0604020202020204" pitchFamily="34" charset="0"/>
              <a:buNone/>
              <a:defRPr sz="14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ne-거버닝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87968" y="6565390"/>
            <a:ext cx="822959" cy="22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9644" y="762000"/>
            <a:ext cx="9504045" cy="0"/>
          </a:xfrm>
          <a:custGeom>
            <a:avLst/>
            <a:gdLst/>
            <a:ahLst/>
            <a:cxnLst/>
            <a:rect l="l" t="t" r="r" b="b"/>
            <a:pathLst>
              <a:path w="9504045">
                <a:moveTo>
                  <a:pt x="0" y="0"/>
                </a:moveTo>
                <a:lnTo>
                  <a:pt x="9504045" y="0"/>
                </a:lnTo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 userDrawn="1"/>
        </p:nvSpPr>
        <p:spPr>
          <a:xfrm>
            <a:off x="254732" y="290939"/>
            <a:ext cx="368358" cy="365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2419" y="280162"/>
            <a:ext cx="8481161" cy="33083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+mj-ea"/>
                <a:ea typeface="+mj-ea"/>
                <a:cs typeface="Noto Sans CJK JP Regular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647" y="6638111"/>
            <a:ext cx="2813685" cy="15684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50" dirty="0"/>
              <a:t>© </a:t>
            </a:r>
            <a:r>
              <a:rPr spc="-15" dirty="0"/>
              <a:t>Copyright </a:t>
            </a:r>
            <a:r>
              <a:rPr spc="25" dirty="0"/>
              <a:t>2019 </a:t>
            </a:r>
            <a:r>
              <a:rPr spc="-10" dirty="0"/>
              <a:t>INZENT </a:t>
            </a:r>
            <a:r>
              <a:rPr spc="-5" dirty="0"/>
              <a:t>Co., </a:t>
            </a:r>
            <a:r>
              <a:rPr spc="-10" dirty="0"/>
              <a:t>Ltd. </a:t>
            </a:r>
            <a:r>
              <a:rPr spc="-20" dirty="0"/>
              <a:t>All </a:t>
            </a:r>
            <a:r>
              <a:rPr spc="-10" dirty="0"/>
              <a:t>rights</a:t>
            </a:r>
            <a:r>
              <a:rPr spc="-25" dirty="0"/>
              <a:t> </a:t>
            </a:r>
            <a:r>
              <a:rPr spc="-5" dirty="0"/>
              <a:t>reserved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068137-3E8D-42DE-8F02-6451EC4B29B3}"/>
              </a:ext>
            </a:extLst>
          </p:cNvPr>
          <p:cNvCxnSpPr>
            <a:cxnSpLocks/>
          </p:cNvCxnSpPr>
          <p:nvPr userDrawn="1"/>
        </p:nvCxnSpPr>
        <p:spPr>
          <a:xfrm>
            <a:off x="194041" y="6477000"/>
            <a:ext cx="950964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양쪽 모서리가 둥근 사각형 5">
            <a:extLst>
              <a:ext uri="{FF2B5EF4-FFF2-40B4-BE49-F238E27FC236}">
                <a16:creationId xmlns:a16="http://schemas.microsoft.com/office/drawing/2014/main" id="{B89A63B6-6E06-41DF-A5E2-9CBFB6A8F3B9}"/>
              </a:ext>
            </a:extLst>
          </p:cNvPr>
          <p:cNvSpPr/>
          <p:nvPr userDrawn="1"/>
        </p:nvSpPr>
        <p:spPr>
          <a:xfrm>
            <a:off x="4786660" y="6604578"/>
            <a:ext cx="332680" cy="253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4">
            <a:extLst>
              <a:ext uri="{FF2B5EF4-FFF2-40B4-BE49-F238E27FC236}">
                <a16:creationId xmlns:a16="http://schemas.microsoft.com/office/drawing/2014/main" id="{2962D935-B1AD-4FA0-A0B6-2A5E88F94DAD}"/>
              </a:ext>
            </a:extLst>
          </p:cNvPr>
          <p:cNvSpPr txBox="1">
            <a:spLocks/>
          </p:cNvSpPr>
          <p:nvPr userDrawn="1"/>
        </p:nvSpPr>
        <p:spPr>
          <a:xfrm>
            <a:off x="3835718" y="6645275"/>
            <a:ext cx="222885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kumimoji="1" lang="ko-KR" altLang="en-US" sz="1000" kern="120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9BBA26-7BD1-4377-BF04-9DF683C120E8}" type="slidenum">
              <a:rPr lang="en-US" altLang="ko-KR" sz="1100" smtClean="0">
                <a:latin typeface="+mn-ea"/>
                <a:ea typeface="+mn-ea"/>
              </a:rPr>
              <a:pPr/>
              <a:t>‹#›</a:t>
            </a:fld>
            <a:endParaRPr 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93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2E5D-B8CE-4A8C-A836-09DDFFF28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2260600"/>
            <a:ext cx="7429500" cy="11684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A0E3100-8E99-4EA7-9D1B-2A188D606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0" y="4038600"/>
            <a:ext cx="4076700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8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85DB6039-319D-4B86-AA9D-5F35ABADD730}"/>
              </a:ext>
            </a:extLst>
          </p:cNvPr>
          <p:cNvSpPr/>
          <p:nvPr userDrawn="1"/>
        </p:nvSpPr>
        <p:spPr>
          <a:xfrm flipH="1">
            <a:off x="4191000" y="2133600"/>
            <a:ext cx="5715000" cy="4261598"/>
          </a:xfrm>
          <a:prstGeom prst="round1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78AEE-03B6-4B82-985C-0A6F18B0FBCD}"/>
              </a:ext>
            </a:extLst>
          </p:cNvPr>
          <p:cNvSpPr txBox="1"/>
          <p:nvPr userDrawn="1"/>
        </p:nvSpPr>
        <p:spPr>
          <a:xfrm>
            <a:off x="4648200" y="1524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3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80" r:id="rId4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C920B4A6-0C7A-4BD9-8D0D-45AAA80B1E29}"/>
              </a:ext>
            </a:extLst>
          </p:cNvPr>
          <p:cNvGrpSpPr/>
          <p:nvPr userDrawn="1"/>
        </p:nvGrpSpPr>
        <p:grpSpPr>
          <a:xfrm>
            <a:off x="0" y="-2879"/>
            <a:ext cx="9906000" cy="6860879"/>
            <a:chOff x="0" y="-2879"/>
            <a:chExt cx="12192004" cy="6860880"/>
          </a:xfrm>
        </p:grpSpPr>
        <p:grpSp>
          <p:nvGrpSpPr>
            <p:cNvPr id="40" name="Group 19">
              <a:extLst>
                <a:ext uri="{FF2B5EF4-FFF2-40B4-BE49-F238E27FC236}">
                  <a16:creationId xmlns:a16="http://schemas.microsoft.com/office/drawing/2014/main" id="{8C34D768-DD3C-4C2B-9B95-C53132DAA8E5}"/>
                </a:ext>
              </a:extLst>
            </p:cNvPr>
            <p:cNvGrpSpPr/>
            <p:nvPr userDrawn="1"/>
          </p:nvGrpSpPr>
          <p:grpSpPr>
            <a:xfrm rot="5400000">
              <a:off x="9516688" y="2463790"/>
              <a:ext cx="3374043" cy="1976582"/>
              <a:chOff x="2992582" y="-2879"/>
              <a:chExt cx="3374043" cy="1976582"/>
            </a:xfrm>
          </p:grpSpPr>
          <p:sp>
            <p:nvSpPr>
              <p:cNvPr id="41" name="Parallelogram 20">
                <a:extLst>
                  <a:ext uri="{FF2B5EF4-FFF2-40B4-BE49-F238E27FC236}">
                    <a16:creationId xmlns:a16="http://schemas.microsoft.com/office/drawing/2014/main" id="{10A6CA01-16ED-44C7-9633-67654A8FFBDC}"/>
                  </a:ext>
                </a:extLst>
              </p:cNvPr>
              <p:cNvSpPr/>
              <p:nvPr userDrawn="1"/>
            </p:nvSpPr>
            <p:spPr>
              <a:xfrm>
                <a:off x="4371571" y="-2879"/>
                <a:ext cx="1995054" cy="1976582"/>
              </a:xfrm>
              <a:prstGeom prst="parallelogram">
                <a:avLst>
                  <a:gd name="adj" fmla="val 69860"/>
                </a:avLst>
              </a:prstGeom>
              <a:solidFill>
                <a:srgbClr val="2955A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Parallelogram 21">
                <a:extLst>
                  <a:ext uri="{FF2B5EF4-FFF2-40B4-BE49-F238E27FC236}">
                    <a16:creationId xmlns:a16="http://schemas.microsoft.com/office/drawing/2014/main" id="{58A4B789-7BF1-44E7-B26F-8B884AEF0728}"/>
                  </a:ext>
                </a:extLst>
              </p:cNvPr>
              <p:cNvSpPr/>
              <p:nvPr userDrawn="1"/>
            </p:nvSpPr>
            <p:spPr>
              <a:xfrm flipH="1">
                <a:off x="2992582" y="-2879"/>
                <a:ext cx="1995054" cy="1976582"/>
              </a:xfrm>
              <a:prstGeom prst="parallelogram">
                <a:avLst>
                  <a:gd name="adj" fmla="val 69860"/>
                </a:avLst>
              </a:prstGeom>
              <a:solidFill>
                <a:srgbClr val="3C57A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Freeform: Shape 22">
              <a:extLst>
                <a:ext uri="{FF2B5EF4-FFF2-40B4-BE49-F238E27FC236}">
                  <a16:creationId xmlns:a16="http://schemas.microsoft.com/office/drawing/2014/main" id="{EF1ED486-802B-4BB9-8318-312C182BFC22}"/>
                </a:ext>
              </a:extLst>
            </p:cNvPr>
            <p:cNvSpPr/>
            <p:nvPr userDrawn="1"/>
          </p:nvSpPr>
          <p:spPr>
            <a:xfrm rot="5400000">
              <a:off x="11277693" y="3343416"/>
              <a:ext cx="1113672" cy="714941"/>
            </a:xfrm>
            <a:custGeom>
              <a:avLst/>
              <a:gdLst>
                <a:gd name="connsiteX0" fmla="*/ 0 w 1113672"/>
                <a:gd name="connsiteY0" fmla="*/ 714941 h 714941"/>
                <a:gd name="connsiteX1" fmla="*/ 499458 w 1113672"/>
                <a:gd name="connsiteY1" fmla="*/ 0 h 714941"/>
                <a:gd name="connsiteX2" fmla="*/ 1113672 w 1113672"/>
                <a:gd name="connsiteY2" fmla="*/ 0 h 714941"/>
                <a:gd name="connsiteX3" fmla="*/ 614214 w 1113672"/>
                <a:gd name="connsiteY3" fmla="*/ 714941 h 71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672" h="714941">
                  <a:moveTo>
                    <a:pt x="0" y="714941"/>
                  </a:moveTo>
                  <a:lnTo>
                    <a:pt x="499458" y="0"/>
                  </a:lnTo>
                  <a:lnTo>
                    <a:pt x="1113672" y="0"/>
                  </a:lnTo>
                  <a:lnTo>
                    <a:pt x="614214" y="714941"/>
                  </a:lnTo>
                  <a:close/>
                </a:path>
              </a:pathLst>
            </a:custGeom>
            <a:solidFill>
              <a:srgbClr val="2955A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3">
              <a:extLst>
                <a:ext uri="{FF2B5EF4-FFF2-40B4-BE49-F238E27FC236}">
                  <a16:creationId xmlns:a16="http://schemas.microsoft.com/office/drawing/2014/main" id="{762D145C-77B6-442B-AFBD-DDD5BCD46925}"/>
                </a:ext>
              </a:extLst>
            </p:cNvPr>
            <p:cNvSpPr/>
            <p:nvPr userDrawn="1"/>
          </p:nvSpPr>
          <p:spPr>
            <a:xfrm rot="5400000" flipH="1">
              <a:off x="11277693" y="2845809"/>
              <a:ext cx="1113672" cy="714941"/>
            </a:xfrm>
            <a:custGeom>
              <a:avLst/>
              <a:gdLst>
                <a:gd name="connsiteX0" fmla="*/ 1113672 w 1113672"/>
                <a:gd name="connsiteY0" fmla="*/ 0 h 714941"/>
                <a:gd name="connsiteX1" fmla="*/ 499458 w 1113672"/>
                <a:gd name="connsiteY1" fmla="*/ 0 h 714941"/>
                <a:gd name="connsiteX2" fmla="*/ 0 w 1113672"/>
                <a:gd name="connsiteY2" fmla="*/ 714941 h 714941"/>
                <a:gd name="connsiteX3" fmla="*/ 614214 w 1113672"/>
                <a:gd name="connsiteY3" fmla="*/ 714941 h 71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672" h="714941">
                  <a:moveTo>
                    <a:pt x="1113672" y="0"/>
                  </a:moveTo>
                  <a:lnTo>
                    <a:pt x="499458" y="0"/>
                  </a:lnTo>
                  <a:lnTo>
                    <a:pt x="0" y="714941"/>
                  </a:lnTo>
                  <a:lnTo>
                    <a:pt x="614214" y="714941"/>
                  </a:lnTo>
                  <a:close/>
                </a:path>
              </a:pathLst>
            </a:custGeom>
            <a:solidFill>
              <a:srgbClr val="3C57A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6C02279-2F6A-4A65-BA38-4CE4D6B2BC7D}"/>
                </a:ext>
              </a:extLst>
            </p:cNvPr>
            <p:cNvGrpSpPr/>
            <p:nvPr userDrawn="1"/>
          </p:nvGrpSpPr>
          <p:grpSpPr>
            <a:xfrm>
              <a:off x="0" y="-2879"/>
              <a:ext cx="12192004" cy="6860880"/>
              <a:chOff x="0" y="-2879"/>
              <a:chExt cx="12192004" cy="6860880"/>
            </a:xfrm>
          </p:grpSpPr>
          <p:sp>
            <p:nvSpPr>
              <p:cNvPr id="29" name="Rectangle 8">
                <a:extLst>
                  <a:ext uri="{FF2B5EF4-FFF2-40B4-BE49-F238E27FC236}">
                    <a16:creationId xmlns:a16="http://schemas.microsoft.com/office/drawing/2014/main" id="{006792B5-7F38-4E41-953B-A397004F5490}"/>
                  </a:ext>
                </a:extLst>
              </p:cNvPr>
              <p:cNvSpPr/>
              <p:nvPr userDrawn="1"/>
            </p:nvSpPr>
            <p:spPr>
              <a:xfrm>
                <a:off x="0" y="-2879"/>
                <a:ext cx="12192000" cy="6860879"/>
              </a:xfrm>
              <a:prstGeom prst="rect">
                <a:avLst/>
              </a:prstGeom>
              <a:solidFill>
                <a:srgbClr val="3649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9">
                <a:extLst>
                  <a:ext uri="{FF2B5EF4-FFF2-40B4-BE49-F238E27FC236}">
                    <a16:creationId xmlns:a16="http://schemas.microsoft.com/office/drawing/2014/main" id="{1630EF17-9D98-4A07-9B9D-4F4E031FAD21}"/>
                  </a:ext>
                </a:extLst>
              </p:cNvPr>
              <p:cNvGrpSpPr/>
              <p:nvPr userDrawn="1"/>
            </p:nvGrpSpPr>
            <p:grpSpPr>
              <a:xfrm>
                <a:off x="2992582" y="-2879"/>
                <a:ext cx="3374043" cy="1976582"/>
                <a:chOff x="2992582" y="-2879"/>
                <a:chExt cx="3374043" cy="1976582"/>
              </a:xfrm>
            </p:grpSpPr>
            <p:sp>
              <p:nvSpPr>
                <p:cNvPr id="31" name="Parallelogram 10">
                  <a:extLst>
                    <a:ext uri="{FF2B5EF4-FFF2-40B4-BE49-F238E27FC236}">
                      <a16:creationId xmlns:a16="http://schemas.microsoft.com/office/drawing/2014/main" id="{0A70AB81-C157-4BA3-B5C7-F37711AA0002}"/>
                    </a:ext>
                  </a:extLst>
                </p:cNvPr>
                <p:cNvSpPr/>
                <p:nvPr userDrawn="1"/>
              </p:nvSpPr>
              <p:spPr>
                <a:xfrm>
                  <a:off x="4371571" y="-2879"/>
                  <a:ext cx="1995054" cy="1976582"/>
                </a:xfrm>
                <a:prstGeom prst="parallelogram">
                  <a:avLst>
                    <a:gd name="adj" fmla="val 69860"/>
                  </a:avLst>
                </a:prstGeom>
                <a:solidFill>
                  <a:srgbClr val="2955A2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Parallelogram 11">
                  <a:extLst>
                    <a:ext uri="{FF2B5EF4-FFF2-40B4-BE49-F238E27FC236}">
                      <a16:creationId xmlns:a16="http://schemas.microsoft.com/office/drawing/2014/main" id="{B32C4AF6-41E8-40C7-9EAF-02BD0CB5BEDB}"/>
                    </a:ext>
                  </a:extLst>
                </p:cNvPr>
                <p:cNvSpPr/>
                <p:nvPr userDrawn="1"/>
              </p:nvSpPr>
              <p:spPr>
                <a:xfrm flipH="1">
                  <a:off x="2992582" y="-2879"/>
                  <a:ext cx="1995054" cy="1976582"/>
                </a:xfrm>
                <a:prstGeom prst="parallelogram">
                  <a:avLst>
                    <a:gd name="adj" fmla="val 69860"/>
                  </a:avLst>
                </a:prstGeom>
                <a:solidFill>
                  <a:srgbClr val="3C57A3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3" name="Group 12">
                <a:extLst>
                  <a:ext uri="{FF2B5EF4-FFF2-40B4-BE49-F238E27FC236}">
                    <a16:creationId xmlns:a16="http://schemas.microsoft.com/office/drawing/2014/main" id="{777B873E-AC9B-4D71-9173-CA483FCE9AB7}"/>
                  </a:ext>
                </a:extLst>
              </p:cNvPr>
              <p:cNvGrpSpPr/>
              <p:nvPr userDrawn="1"/>
            </p:nvGrpSpPr>
            <p:grpSpPr>
              <a:xfrm>
                <a:off x="4972050" y="-2879"/>
                <a:ext cx="2503736" cy="1381778"/>
                <a:chOff x="4972050" y="-2879"/>
                <a:chExt cx="2503736" cy="1381778"/>
              </a:xfrm>
            </p:grpSpPr>
            <p:sp>
              <p:nvSpPr>
                <p:cNvPr id="34" name="Parallelogram 13">
                  <a:extLst>
                    <a:ext uri="{FF2B5EF4-FFF2-40B4-BE49-F238E27FC236}">
                      <a16:creationId xmlns:a16="http://schemas.microsoft.com/office/drawing/2014/main" id="{C44145DB-0C62-4EF4-893C-73FF78DB891C}"/>
                    </a:ext>
                  </a:extLst>
                </p:cNvPr>
                <p:cNvSpPr/>
                <p:nvPr userDrawn="1"/>
              </p:nvSpPr>
              <p:spPr>
                <a:xfrm>
                  <a:off x="5933313" y="-2879"/>
                  <a:ext cx="1542473" cy="1381778"/>
                </a:xfrm>
                <a:prstGeom prst="parallelogram">
                  <a:avLst>
                    <a:gd name="adj" fmla="val 69860"/>
                  </a:avLst>
                </a:prstGeom>
                <a:solidFill>
                  <a:srgbClr val="2955A2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Parallelogram 14">
                  <a:extLst>
                    <a:ext uri="{FF2B5EF4-FFF2-40B4-BE49-F238E27FC236}">
                      <a16:creationId xmlns:a16="http://schemas.microsoft.com/office/drawing/2014/main" id="{42222709-8AA2-4585-B630-D37DD0F103A4}"/>
                    </a:ext>
                  </a:extLst>
                </p:cNvPr>
                <p:cNvSpPr/>
                <p:nvPr userDrawn="1"/>
              </p:nvSpPr>
              <p:spPr>
                <a:xfrm flipH="1">
                  <a:off x="4972050" y="-2879"/>
                  <a:ext cx="1542473" cy="1381778"/>
                </a:xfrm>
                <a:prstGeom prst="parallelogram">
                  <a:avLst>
                    <a:gd name="adj" fmla="val 69860"/>
                  </a:avLst>
                </a:prstGeom>
                <a:solidFill>
                  <a:srgbClr val="3F5FA8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15">
                <a:extLst>
                  <a:ext uri="{FF2B5EF4-FFF2-40B4-BE49-F238E27FC236}">
                    <a16:creationId xmlns:a16="http://schemas.microsoft.com/office/drawing/2014/main" id="{13EBAB29-759E-456E-90D8-9B95EAF12928}"/>
                  </a:ext>
                </a:extLst>
              </p:cNvPr>
              <p:cNvGrpSpPr/>
              <p:nvPr userDrawn="1"/>
            </p:nvGrpSpPr>
            <p:grpSpPr>
              <a:xfrm rot="5400000">
                <a:off x="7794856" y="1728402"/>
                <a:ext cx="5394030" cy="3400267"/>
                <a:chOff x="2005334" y="-1426562"/>
                <a:chExt cx="5394030" cy="3400267"/>
              </a:xfrm>
            </p:grpSpPr>
            <p:sp>
              <p:nvSpPr>
                <p:cNvPr id="37" name="Parallelogram 16">
                  <a:extLst>
                    <a:ext uri="{FF2B5EF4-FFF2-40B4-BE49-F238E27FC236}">
                      <a16:creationId xmlns:a16="http://schemas.microsoft.com/office/drawing/2014/main" id="{2B77A7EF-5C4B-4F01-92D8-D4ED7D512DDB}"/>
                    </a:ext>
                  </a:extLst>
                </p:cNvPr>
                <p:cNvSpPr/>
                <p:nvPr userDrawn="1"/>
              </p:nvSpPr>
              <p:spPr>
                <a:xfrm>
                  <a:off x="4371579" y="-1426557"/>
                  <a:ext cx="3027785" cy="3388063"/>
                </a:xfrm>
                <a:prstGeom prst="parallelogram">
                  <a:avLst>
                    <a:gd name="adj" fmla="val 80270"/>
                  </a:avLst>
                </a:prstGeom>
                <a:solidFill>
                  <a:srgbClr val="2955A2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Parallelogram 17">
                  <a:extLst>
                    <a:ext uri="{FF2B5EF4-FFF2-40B4-BE49-F238E27FC236}">
                      <a16:creationId xmlns:a16="http://schemas.microsoft.com/office/drawing/2014/main" id="{2AE222B9-EA16-430C-846E-1E812226CC6A}"/>
                    </a:ext>
                  </a:extLst>
                </p:cNvPr>
                <p:cNvSpPr/>
                <p:nvPr userDrawn="1"/>
              </p:nvSpPr>
              <p:spPr>
                <a:xfrm flipH="1">
                  <a:off x="2005334" y="-1426562"/>
                  <a:ext cx="2982299" cy="3400267"/>
                </a:xfrm>
                <a:prstGeom prst="parallelogram">
                  <a:avLst>
                    <a:gd name="adj" fmla="val 80028"/>
                  </a:avLst>
                </a:prstGeom>
                <a:solidFill>
                  <a:srgbClr val="3C57A3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39" name="Picture 18">
                <a:extLst>
                  <a:ext uri="{FF2B5EF4-FFF2-40B4-BE49-F238E27FC236}">
                    <a16:creationId xmlns:a16="http://schemas.microsoft.com/office/drawing/2014/main" id="{FE921539-1BBB-4534-A82B-7E8B8BD0CD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86" b="27349"/>
              <a:stretch>
                <a:fillRect/>
              </a:stretch>
            </p:blipFill>
            <p:spPr>
              <a:xfrm>
                <a:off x="0" y="3969897"/>
                <a:ext cx="3275634" cy="2888103"/>
              </a:xfrm>
              <a:custGeom>
                <a:avLst/>
                <a:gdLst>
                  <a:gd name="connsiteX0" fmla="*/ 0 w 3275634"/>
                  <a:gd name="connsiteY0" fmla="*/ 0 h 2888103"/>
                  <a:gd name="connsiteX1" fmla="*/ 3275634 w 3275634"/>
                  <a:gd name="connsiteY1" fmla="*/ 0 h 2888103"/>
                  <a:gd name="connsiteX2" fmla="*/ 3275634 w 3275634"/>
                  <a:gd name="connsiteY2" fmla="*/ 2888103 h 2888103"/>
                  <a:gd name="connsiteX3" fmla="*/ 2992582 w 3275634"/>
                  <a:gd name="connsiteY3" fmla="*/ 2888103 h 2888103"/>
                  <a:gd name="connsiteX4" fmla="*/ 0 w 3275634"/>
                  <a:gd name="connsiteY4" fmla="*/ 2888103 h 2888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634" h="2888103">
                    <a:moveTo>
                      <a:pt x="0" y="0"/>
                    </a:moveTo>
                    <a:lnTo>
                      <a:pt x="3275634" y="0"/>
                    </a:lnTo>
                    <a:lnTo>
                      <a:pt x="3275634" y="2888103"/>
                    </a:lnTo>
                    <a:lnTo>
                      <a:pt x="2992582" y="2888103"/>
                    </a:lnTo>
                    <a:lnTo>
                      <a:pt x="0" y="2888103"/>
                    </a:lnTo>
                    <a:close/>
                  </a:path>
                </a:pathLst>
              </a:custGeom>
            </p:spPr>
          </p:pic>
          <p:sp>
            <p:nvSpPr>
              <p:cNvPr id="45" name="Freeform: Shape 24">
                <a:extLst>
                  <a:ext uri="{FF2B5EF4-FFF2-40B4-BE49-F238E27FC236}">
                    <a16:creationId xmlns:a16="http://schemas.microsoft.com/office/drawing/2014/main" id="{77F9A7CD-4C95-4D11-9D3E-0F346A70BDAA}"/>
                  </a:ext>
                </a:extLst>
              </p:cNvPr>
              <p:cNvSpPr/>
              <p:nvPr userDrawn="1"/>
            </p:nvSpPr>
            <p:spPr>
              <a:xfrm rot="5400000">
                <a:off x="10392367" y="5860772"/>
                <a:ext cx="820280" cy="1174177"/>
              </a:xfrm>
              <a:custGeom>
                <a:avLst/>
                <a:gdLst>
                  <a:gd name="connsiteX0" fmla="*/ 0 w 820280"/>
                  <a:gd name="connsiteY0" fmla="*/ 1174177 h 1174177"/>
                  <a:gd name="connsiteX1" fmla="*/ 820280 w 820280"/>
                  <a:gd name="connsiteY1" fmla="*/ 0 h 1174177"/>
                  <a:gd name="connsiteX2" fmla="*/ 820280 w 820280"/>
                  <a:gd name="connsiteY2" fmla="*/ 879207 h 1174177"/>
                  <a:gd name="connsiteX3" fmla="*/ 614214 w 820280"/>
                  <a:gd name="connsiteY3" fmla="*/ 1174177 h 1174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280" h="1174177">
                    <a:moveTo>
                      <a:pt x="0" y="1174177"/>
                    </a:moveTo>
                    <a:lnTo>
                      <a:pt x="820280" y="0"/>
                    </a:lnTo>
                    <a:lnTo>
                      <a:pt x="820280" y="879207"/>
                    </a:lnTo>
                    <a:lnTo>
                      <a:pt x="614214" y="1174177"/>
                    </a:lnTo>
                    <a:close/>
                  </a:path>
                </a:pathLst>
              </a:custGeom>
              <a:solidFill>
                <a:srgbClr val="2955A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Parallelogram 25">
              <a:extLst>
                <a:ext uri="{FF2B5EF4-FFF2-40B4-BE49-F238E27FC236}">
                  <a16:creationId xmlns:a16="http://schemas.microsoft.com/office/drawing/2014/main" id="{9E01A995-1816-4925-9888-E63C49D8107F}"/>
                </a:ext>
              </a:extLst>
            </p:cNvPr>
            <p:cNvSpPr/>
            <p:nvPr userDrawn="1"/>
          </p:nvSpPr>
          <p:spPr>
            <a:xfrm rot="5400000" flipH="1">
              <a:off x="10206183" y="4667966"/>
              <a:ext cx="1995054" cy="1976582"/>
            </a:xfrm>
            <a:prstGeom prst="parallelogram">
              <a:avLst>
                <a:gd name="adj" fmla="val 69860"/>
              </a:avLst>
            </a:prstGeom>
            <a:solidFill>
              <a:srgbClr val="3C57A3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24A9DE9-E73C-4F1C-931B-CEE354A60FFE}"/>
              </a:ext>
            </a:extLst>
          </p:cNvPr>
          <p:cNvSpPr txBox="1"/>
          <p:nvPr userDrawn="1"/>
        </p:nvSpPr>
        <p:spPr>
          <a:xfrm>
            <a:off x="990600" y="4492772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고객 만족을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주는 기술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세대와 시대를 아우르는 기술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1D7D86-F648-4B76-B692-38CEDFC1F761}"/>
              </a:ext>
            </a:extLst>
          </p:cNvPr>
          <p:cNvSpPr/>
          <p:nvPr userDrawn="1"/>
        </p:nvSpPr>
        <p:spPr>
          <a:xfrm>
            <a:off x="854982" y="4050338"/>
            <a:ext cx="1565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INZENT</a:t>
            </a:r>
          </a:p>
        </p:txBody>
      </p:sp>
    </p:spTree>
    <p:extLst>
      <p:ext uri="{BB962C8B-B14F-4D97-AF65-F5344CB8AC3E}">
        <p14:creationId xmlns:p14="http://schemas.microsoft.com/office/powerpoint/2010/main" val="35178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6.jpe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5.jpe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emf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hyperlink" Target="http://ssola22.tistory.com/12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F7D397-D473-4E77-A235-C370EF71AA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1600" y="3429000"/>
            <a:ext cx="4076700" cy="914400"/>
          </a:xfrm>
        </p:spPr>
        <p:txBody>
          <a:bodyPr/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04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719580" y="2291915"/>
            <a:ext cx="7493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sz="3200" b="1" dirty="0">
                <a:latin typeface="+mj-ea"/>
              </a:rPr>
              <a:t>AI OCR</a:t>
            </a:r>
            <a:r>
              <a:rPr lang="ko-KR" altLang="en-US" sz="3200" b="1" dirty="0">
                <a:latin typeface="+mj-ea"/>
              </a:rPr>
              <a:t>개념 </a:t>
            </a:r>
            <a:endParaRPr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86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333EE-9756-4472-B037-6F25E74A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OCR</a:t>
            </a:r>
            <a:r>
              <a:rPr lang="ko-KR" altLang="en-US" dirty="0"/>
              <a:t>의 업무 활용 개념도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2AF95-BF1D-42C9-8457-583F254F2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pc="-30" dirty="0">
                <a:latin typeface="+mn-ea"/>
              </a:rPr>
              <a:t>업무에서 활용되는 모든 데이터</a:t>
            </a:r>
            <a:r>
              <a:rPr lang="en-US" altLang="ko-KR" spc="-30" dirty="0">
                <a:latin typeface="+mn-ea"/>
              </a:rPr>
              <a:t>(</a:t>
            </a:r>
            <a:r>
              <a:rPr lang="ko-KR" altLang="en-US" spc="-30" dirty="0">
                <a:latin typeface="+mn-ea"/>
              </a:rPr>
              <a:t>정보</a:t>
            </a:r>
            <a:r>
              <a:rPr lang="en-US" altLang="ko-KR" spc="-30" dirty="0">
                <a:latin typeface="+mn-ea"/>
              </a:rPr>
              <a:t>)</a:t>
            </a:r>
            <a:r>
              <a:rPr lang="ko-KR" altLang="en-US" spc="-30" dirty="0">
                <a:latin typeface="+mn-ea"/>
              </a:rPr>
              <a:t>와 연관된 모든 문서 </a:t>
            </a:r>
            <a:r>
              <a:rPr lang="en-US" altLang="ko-KR" spc="-30" dirty="0">
                <a:latin typeface="+mn-ea"/>
              </a:rPr>
              <a:t>(</a:t>
            </a:r>
            <a:r>
              <a:rPr lang="ko-KR" altLang="en-US" spc="-30" dirty="0">
                <a:latin typeface="+mn-ea"/>
              </a:rPr>
              <a:t>정형</a:t>
            </a:r>
            <a:r>
              <a:rPr lang="en-US" altLang="ko-KR" spc="-30" dirty="0">
                <a:latin typeface="+mn-ea"/>
              </a:rPr>
              <a:t>/</a:t>
            </a:r>
            <a:r>
              <a:rPr lang="ko-KR" altLang="en-US" spc="-30" dirty="0">
                <a:latin typeface="+mn-ea"/>
              </a:rPr>
              <a:t>비정형</a:t>
            </a:r>
            <a:r>
              <a:rPr lang="en-US" altLang="ko-KR" spc="-30" dirty="0">
                <a:latin typeface="+mn-ea"/>
              </a:rPr>
              <a:t>)</a:t>
            </a:r>
            <a:r>
              <a:rPr lang="ko-KR" altLang="en-US" spc="-30" dirty="0">
                <a:latin typeface="+mn-ea"/>
              </a:rPr>
              <a:t>를 색인 부터 선택까지 </a:t>
            </a:r>
            <a:r>
              <a:rPr lang="en-US" altLang="ko-KR" spc="-30" dirty="0">
                <a:latin typeface="+mn-ea"/>
              </a:rPr>
              <a:t>6</a:t>
            </a:r>
            <a:r>
              <a:rPr lang="ko-KR" altLang="en-US" spc="-30" dirty="0">
                <a:latin typeface="+mn-ea"/>
              </a:rPr>
              <a:t>단계의 기능을 인공지능과 자동화를 통해 정제한 정보를 업무에 제공하기 위한 정리</a:t>
            </a:r>
            <a:r>
              <a:rPr lang="en-US" altLang="ko-KR" spc="-30" dirty="0">
                <a:latin typeface="+mn-ea"/>
              </a:rPr>
              <a:t>/</a:t>
            </a:r>
            <a:r>
              <a:rPr lang="ko-KR" altLang="en-US" spc="-30" dirty="0">
                <a:latin typeface="+mn-ea"/>
              </a:rPr>
              <a:t>분석을 위한 백오피스 자동화 기능입니다</a:t>
            </a:r>
            <a:r>
              <a:rPr lang="en-US" altLang="ko-KR" spc="-30" dirty="0">
                <a:latin typeface="+mn-ea"/>
              </a:rPr>
              <a:t>. </a:t>
            </a:r>
          </a:p>
        </p:txBody>
      </p:sp>
      <p:sp>
        <p:nvSpPr>
          <p:cNvPr id="202" name="object 3">
            <a:extLst>
              <a:ext uri="{FF2B5EF4-FFF2-40B4-BE49-F238E27FC236}">
                <a16:creationId xmlns:a16="http://schemas.microsoft.com/office/drawing/2014/main" id="{A9F58722-AD11-4164-949C-EF16B781CFCA}"/>
              </a:ext>
            </a:extLst>
          </p:cNvPr>
          <p:cNvSpPr txBox="1"/>
          <p:nvPr/>
        </p:nvSpPr>
        <p:spPr>
          <a:xfrm>
            <a:off x="8740459" y="502497"/>
            <a:ext cx="9639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spc="-2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3</a:t>
            </a:r>
            <a:r>
              <a:rPr sz="1200" spc="-2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.</a:t>
            </a:r>
            <a:r>
              <a:rPr sz="1200" spc="-19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200" spc="-12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SmartWork</a:t>
            </a:r>
            <a:r>
              <a:rPr lang="ko-KR" altLang="en-US" sz="1200" spc="-12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 </a:t>
            </a:r>
            <a:endParaRPr sz="1200" dirty="0">
              <a:latin typeface="Noto Sans CJK JP Regular"/>
              <a:cs typeface="Noto Sans CJK JP Regular"/>
            </a:endParaRPr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EA71EB52-3EBB-49E4-AFAC-29BB82001C2D}"/>
              </a:ext>
            </a:extLst>
          </p:cNvPr>
          <p:cNvGrpSpPr/>
          <p:nvPr/>
        </p:nvGrpSpPr>
        <p:grpSpPr>
          <a:xfrm>
            <a:off x="389484" y="1868452"/>
            <a:ext cx="9096640" cy="4413945"/>
            <a:chOff x="389484" y="1868452"/>
            <a:chExt cx="9096640" cy="4413945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3A63DFD3-8266-4704-BECD-DC0AC5127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568" y="5235208"/>
              <a:ext cx="1679228" cy="1007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58F7B278-FD08-411D-A84C-3DBB3B8DFCEF}"/>
                </a:ext>
              </a:extLst>
            </p:cNvPr>
            <p:cNvSpPr/>
            <p:nvPr/>
          </p:nvSpPr>
          <p:spPr>
            <a:xfrm>
              <a:off x="414110" y="2043205"/>
              <a:ext cx="1366962" cy="2797047"/>
            </a:xfrm>
            <a:custGeom>
              <a:avLst/>
              <a:gdLst/>
              <a:ahLst/>
              <a:cxnLst/>
              <a:rect l="l" t="t" r="r" b="b"/>
              <a:pathLst>
                <a:path w="4590415" h="1807845">
                  <a:moveTo>
                    <a:pt x="0" y="1807464"/>
                  </a:moveTo>
                  <a:lnTo>
                    <a:pt x="4590288" y="1807464"/>
                  </a:lnTo>
                  <a:lnTo>
                    <a:pt x="4590288" y="0"/>
                  </a:lnTo>
                  <a:lnTo>
                    <a:pt x="0" y="0"/>
                  </a:lnTo>
                  <a:lnTo>
                    <a:pt x="0" y="1807464"/>
                  </a:lnTo>
                  <a:close/>
                </a:path>
              </a:pathLst>
            </a:custGeom>
            <a:ln w="609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ea"/>
                <a:ea typeface="+mj-ea"/>
              </a:endParaRPr>
            </a:p>
          </p:txBody>
        </p:sp>
        <p:sp>
          <p:nvSpPr>
            <p:cNvPr id="9" name="양쪽 모서리가 둥근 사각형 22">
              <a:extLst>
                <a:ext uri="{FF2B5EF4-FFF2-40B4-BE49-F238E27FC236}">
                  <a16:creationId xmlns:a16="http://schemas.microsoft.com/office/drawing/2014/main" id="{A6D2493E-4B52-47BB-B380-D9FAF9C0E936}"/>
                </a:ext>
              </a:extLst>
            </p:cNvPr>
            <p:cNvSpPr/>
            <p:nvPr/>
          </p:nvSpPr>
          <p:spPr>
            <a:xfrm>
              <a:off x="418776" y="1868452"/>
              <a:ext cx="1366961" cy="188740"/>
            </a:xfrm>
            <a:prstGeom prst="round2SameRect">
              <a:avLst/>
            </a:prstGeom>
            <a:solidFill>
              <a:srgbClr val="39469E"/>
            </a:solidFill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lvl="1" algn="ctr"/>
              <a:r>
                <a:rPr lang="en-US" altLang="ko-KR" sz="1200" dirty="0">
                  <a:solidFill>
                    <a:schemeClr val="bg1"/>
                  </a:solidFill>
                  <a:latin typeface="+mj-ea"/>
                  <a:ea typeface="+mj-ea"/>
                </a:rPr>
                <a:t>Office Place</a:t>
              </a:r>
              <a:endParaRPr lang="ko-KR" altLang="en-US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F0F7FD2-5445-47BD-A354-98604E160994}"/>
                </a:ext>
              </a:extLst>
            </p:cNvPr>
            <p:cNvGrpSpPr/>
            <p:nvPr/>
          </p:nvGrpSpPr>
          <p:grpSpPr>
            <a:xfrm>
              <a:off x="389484" y="2151542"/>
              <a:ext cx="1410305" cy="1410951"/>
              <a:chOff x="62484" y="2257610"/>
              <a:chExt cx="2830182" cy="2252529"/>
            </a:xfrm>
          </p:grpSpPr>
          <p:pic>
            <p:nvPicPr>
              <p:cNvPr id="11" name="그림 10" descr="컴퓨터이(가) 표시된 사진&#10;&#10;자동 생성된 설명">
                <a:extLst>
                  <a:ext uri="{FF2B5EF4-FFF2-40B4-BE49-F238E27FC236}">
                    <a16:creationId xmlns:a16="http://schemas.microsoft.com/office/drawing/2014/main" id="{1E52E9C3-42DB-4E6C-AA0A-6F90701E7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461880" y="2835201"/>
                <a:ext cx="1978702" cy="1136048"/>
              </a:xfrm>
              <a:prstGeom prst="rect">
                <a:avLst/>
              </a:prstGeom>
            </p:spPr>
          </p:pic>
          <p:sp>
            <p:nvSpPr>
              <p:cNvPr id="12" name="object 24">
                <a:extLst>
                  <a:ext uri="{FF2B5EF4-FFF2-40B4-BE49-F238E27FC236}">
                    <a16:creationId xmlns:a16="http://schemas.microsoft.com/office/drawing/2014/main" id="{3333402F-0FC1-4322-9225-CF89AD0A29EB}"/>
                  </a:ext>
                </a:extLst>
              </p:cNvPr>
              <p:cNvSpPr/>
              <p:nvPr/>
            </p:nvSpPr>
            <p:spPr>
              <a:xfrm>
                <a:off x="613702" y="2289315"/>
                <a:ext cx="637032" cy="612648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00">
                  <a:latin typeface="+mj-ea"/>
                  <a:ea typeface="+mj-ea"/>
                </a:endParaRPr>
              </a:p>
            </p:txBody>
          </p:sp>
          <p:sp>
            <p:nvSpPr>
              <p:cNvPr id="13" name="object 37">
                <a:extLst>
                  <a:ext uri="{FF2B5EF4-FFF2-40B4-BE49-F238E27FC236}">
                    <a16:creationId xmlns:a16="http://schemas.microsoft.com/office/drawing/2014/main" id="{F03E1552-48BD-465A-A585-DE5EF6374267}"/>
                  </a:ext>
                </a:extLst>
              </p:cNvPr>
              <p:cNvSpPr/>
              <p:nvPr/>
            </p:nvSpPr>
            <p:spPr>
              <a:xfrm>
                <a:off x="381000" y="2586292"/>
                <a:ext cx="2140463" cy="1624519"/>
              </a:xfrm>
              <a:custGeom>
                <a:avLst/>
                <a:gdLst/>
                <a:ahLst/>
                <a:cxnLst/>
                <a:rect l="l" t="t" r="r" b="b"/>
                <a:pathLst>
                  <a:path w="3846829" h="977264">
                    <a:moveTo>
                      <a:pt x="0" y="488442"/>
                    </a:moveTo>
                    <a:lnTo>
                      <a:pt x="11799" y="434031"/>
                    </a:lnTo>
                    <a:lnTo>
                      <a:pt x="32388" y="398706"/>
                    </a:lnTo>
                    <a:lnTo>
                      <a:pt x="62722" y="364250"/>
                    </a:lnTo>
                    <a:lnTo>
                      <a:pt x="102429" y="330757"/>
                    </a:lnTo>
                    <a:lnTo>
                      <a:pt x="151137" y="298323"/>
                    </a:lnTo>
                    <a:lnTo>
                      <a:pt x="208475" y="267040"/>
                    </a:lnTo>
                    <a:lnTo>
                      <a:pt x="274069" y="237005"/>
                    </a:lnTo>
                    <a:lnTo>
                      <a:pt x="309847" y="222485"/>
                    </a:lnTo>
                    <a:lnTo>
                      <a:pt x="347549" y="208311"/>
                    </a:lnTo>
                    <a:lnTo>
                      <a:pt x="387130" y="194497"/>
                    </a:lnTo>
                    <a:lnTo>
                      <a:pt x="428543" y="181053"/>
                    </a:lnTo>
                    <a:lnTo>
                      <a:pt x="471741" y="167992"/>
                    </a:lnTo>
                    <a:lnTo>
                      <a:pt x="516678" y="155325"/>
                    </a:lnTo>
                    <a:lnTo>
                      <a:pt x="563308" y="143065"/>
                    </a:lnTo>
                    <a:lnTo>
                      <a:pt x="611584" y="131223"/>
                    </a:lnTo>
                    <a:lnTo>
                      <a:pt x="661459" y="119810"/>
                    </a:lnTo>
                    <a:lnTo>
                      <a:pt x="712887" y="108839"/>
                    </a:lnTo>
                    <a:lnTo>
                      <a:pt x="765822" y="98321"/>
                    </a:lnTo>
                    <a:lnTo>
                      <a:pt x="820217" y="88269"/>
                    </a:lnTo>
                    <a:lnTo>
                      <a:pt x="876026" y="78693"/>
                    </a:lnTo>
                    <a:lnTo>
                      <a:pt x="933202" y="69607"/>
                    </a:lnTo>
                    <a:lnTo>
                      <a:pt x="991698" y="61021"/>
                    </a:lnTo>
                    <a:lnTo>
                      <a:pt x="1051469" y="52947"/>
                    </a:lnTo>
                    <a:lnTo>
                      <a:pt x="1112467" y="45398"/>
                    </a:lnTo>
                    <a:lnTo>
                      <a:pt x="1174646" y="38385"/>
                    </a:lnTo>
                    <a:lnTo>
                      <a:pt x="1237961" y="31920"/>
                    </a:lnTo>
                    <a:lnTo>
                      <a:pt x="1302363" y="26015"/>
                    </a:lnTo>
                    <a:lnTo>
                      <a:pt x="1367807" y="20681"/>
                    </a:lnTo>
                    <a:lnTo>
                      <a:pt x="1434247" y="15930"/>
                    </a:lnTo>
                    <a:lnTo>
                      <a:pt x="1501635" y="11774"/>
                    </a:lnTo>
                    <a:lnTo>
                      <a:pt x="1569926" y="8226"/>
                    </a:lnTo>
                    <a:lnTo>
                      <a:pt x="1639072" y="5296"/>
                    </a:lnTo>
                    <a:lnTo>
                      <a:pt x="1709028" y="2996"/>
                    </a:lnTo>
                    <a:lnTo>
                      <a:pt x="1779747" y="1339"/>
                    </a:lnTo>
                    <a:lnTo>
                      <a:pt x="1851182" y="336"/>
                    </a:lnTo>
                    <a:lnTo>
                      <a:pt x="1923288" y="0"/>
                    </a:lnTo>
                    <a:lnTo>
                      <a:pt x="1995393" y="336"/>
                    </a:lnTo>
                    <a:lnTo>
                      <a:pt x="2066828" y="1339"/>
                    </a:lnTo>
                    <a:lnTo>
                      <a:pt x="2137547" y="2996"/>
                    </a:lnTo>
                    <a:lnTo>
                      <a:pt x="2207503" y="5296"/>
                    </a:lnTo>
                    <a:lnTo>
                      <a:pt x="2276649" y="8226"/>
                    </a:lnTo>
                    <a:lnTo>
                      <a:pt x="2344940" y="11774"/>
                    </a:lnTo>
                    <a:lnTo>
                      <a:pt x="2412328" y="15930"/>
                    </a:lnTo>
                    <a:lnTo>
                      <a:pt x="2478768" y="20681"/>
                    </a:lnTo>
                    <a:lnTo>
                      <a:pt x="2544212" y="26015"/>
                    </a:lnTo>
                    <a:lnTo>
                      <a:pt x="2608614" y="31920"/>
                    </a:lnTo>
                    <a:lnTo>
                      <a:pt x="2671929" y="38385"/>
                    </a:lnTo>
                    <a:lnTo>
                      <a:pt x="2734108" y="45398"/>
                    </a:lnTo>
                    <a:lnTo>
                      <a:pt x="2795106" y="52947"/>
                    </a:lnTo>
                    <a:lnTo>
                      <a:pt x="2854877" y="61021"/>
                    </a:lnTo>
                    <a:lnTo>
                      <a:pt x="2913373" y="69607"/>
                    </a:lnTo>
                    <a:lnTo>
                      <a:pt x="2970549" y="78693"/>
                    </a:lnTo>
                    <a:lnTo>
                      <a:pt x="3026358" y="88269"/>
                    </a:lnTo>
                    <a:lnTo>
                      <a:pt x="3080753" y="98321"/>
                    </a:lnTo>
                    <a:lnTo>
                      <a:pt x="3133688" y="108839"/>
                    </a:lnTo>
                    <a:lnTo>
                      <a:pt x="3185116" y="119810"/>
                    </a:lnTo>
                    <a:lnTo>
                      <a:pt x="3234991" y="131223"/>
                    </a:lnTo>
                    <a:lnTo>
                      <a:pt x="3283267" y="143065"/>
                    </a:lnTo>
                    <a:lnTo>
                      <a:pt x="3329897" y="155325"/>
                    </a:lnTo>
                    <a:lnTo>
                      <a:pt x="3374834" y="167992"/>
                    </a:lnTo>
                    <a:lnTo>
                      <a:pt x="3418032" y="181053"/>
                    </a:lnTo>
                    <a:lnTo>
                      <a:pt x="3459445" y="194497"/>
                    </a:lnTo>
                    <a:lnTo>
                      <a:pt x="3499026" y="208311"/>
                    </a:lnTo>
                    <a:lnTo>
                      <a:pt x="3536728" y="222485"/>
                    </a:lnTo>
                    <a:lnTo>
                      <a:pt x="3572506" y="237005"/>
                    </a:lnTo>
                    <a:lnTo>
                      <a:pt x="3638100" y="267040"/>
                    </a:lnTo>
                    <a:lnTo>
                      <a:pt x="3695438" y="298323"/>
                    </a:lnTo>
                    <a:lnTo>
                      <a:pt x="3744146" y="330757"/>
                    </a:lnTo>
                    <a:lnTo>
                      <a:pt x="3783853" y="364250"/>
                    </a:lnTo>
                    <a:lnTo>
                      <a:pt x="3814187" y="398706"/>
                    </a:lnTo>
                    <a:lnTo>
                      <a:pt x="3834776" y="434031"/>
                    </a:lnTo>
                    <a:lnTo>
                      <a:pt x="3846576" y="488442"/>
                    </a:lnTo>
                    <a:lnTo>
                      <a:pt x="3845249" y="506753"/>
                    </a:lnTo>
                    <a:lnTo>
                      <a:pt x="3825723" y="560620"/>
                    </a:lnTo>
                    <a:lnTo>
                      <a:pt x="3800214" y="595524"/>
                    </a:lnTo>
                    <a:lnTo>
                      <a:pt x="3765147" y="629511"/>
                    </a:lnTo>
                    <a:lnTo>
                      <a:pt x="3720893" y="662487"/>
                    </a:lnTo>
                    <a:lnTo>
                      <a:pt x="3667824" y="694357"/>
                    </a:lnTo>
                    <a:lnTo>
                      <a:pt x="3606312" y="725028"/>
                    </a:lnTo>
                    <a:lnTo>
                      <a:pt x="3536728" y="754404"/>
                    </a:lnTo>
                    <a:lnTo>
                      <a:pt x="3499026" y="768577"/>
                    </a:lnTo>
                    <a:lnTo>
                      <a:pt x="3459445" y="782392"/>
                    </a:lnTo>
                    <a:lnTo>
                      <a:pt x="3418032" y="795835"/>
                    </a:lnTo>
                    <a:lnTo>
                      <a:pt x="3374834" y="808896"/>
                    </a:lnTo>
                    <a:lnTo>
                      <a:pt x="3329897" y="821562"/>
                    </a:lnTo>
                    <a:lnTo>
                      <a:pt x="3283267" y="833823"/>
                    </a:lnTo>
                    <a:lnTo>
                      <a:pt x="3234991" y="845665"/>
                    </a:lnTo>
                    <a:lnTo>
                      <a:pt x="3185116" y="857077"/>
                    </a:lnTo>
                    <a:lnTo>
                      <a:pt x="3133688" y="868048"/>
                    </a:lnTo>
                    <a:lnTo>
                      <a:pt x="3080753" y="878566"/>
                    </a:lnTo>
                    <a:lnTo>
                      <a:pt x="3026358" y="888618"/>
                    </a:lnTo>
                    <a:lnTo>
                      <a:pt x="2970549" y="898193"/>
                    </a:lnTo>
                    <a:lnTo>
                      <a:pt x="2913373" y="907279"/>
                    </a:lnTo>
                    <a:lnTo>
                      <a:pt x="2854877" y="915865"/>
                    </a:lnTo>
                    <a:lnTo>
                      <a:pt x="2795106" y="923938"/>
                    </a:lnTo>
                    <a:lnTo>
                      <a:pt x="2734108" y="931487"/>
                    </a:lnTo>
                    <a:lnTo>
                      <a:pt x="2671929" y="938500"/>
                    </a:lnTo>
                    <a:lnTo>
                      <a:pt x="2608614" y="944964"/>
                    </a:lnTo>
                    <a:lnTo>
                      <a:pt x="2544212" y="950870"/>
                    </a:lnTo>
                    <a:lnTo>
                      <a:pt x="2478768" y="956203"/>
                    </a:lnTo>
                    <a:lnTo>
                      <a:pt x="2412328" y="960954"/>
                    </a:lnTo>
                    <a:lnTo>
                      <a:pt x="2344940" y="965109"/>
                    </a:lnTo>
                    <a:lnTo>
                      <a:pt x="2276649" y="968658"/>
                    </a:lnTo>
                    <a:lnTo>
                      <a:pt x="2207503" y="971588"/>
                    </a:lnTo>
                    <a:lnTo>
                      <a:pt x="2137547" y="973887"/>
                    </a:lnTo>
                    <a:lnTo>
                      <a:pt x="2066828" y="975544"/>
                    </a:lnTo>
                    <a:lnTo>
                      <a:pt x="1995393" y="976547"/>
                    </a:lnTo>
                    <a:lnTo>
                      <a:pt x="1923288" y="976884"/>
                    </a:lnTo>
                    <a:lnTo>
                      <a:pt x="1851182" y="976547"/>
                    </a:lnTo>
                    <a:lnTo>
                      <a:pt x="1779747" y="975544"/>
                    </a:lnTo>
                    <a:lnTo>
                      <a:pt x="1709028" y="973887"/>
                    </a:lnTo>
                    <a:lnTo>
                      <a:pt x="1639072" y="971588"/>
                    </a:lnTo>
                    <a:lnTo>
                      <a:pt x="1569926" y="968658"/>
                    </a:lnTo>
                    <a:lnTo>
                      <a:pt x="1501635" y="965109"/>
                    </a:lnTo>
                    <a:lnTo>
                      <a:pt x="1434247" y="960954"/>
                    </a:lnTo>
                    <a:lnTo>
                      <a:pt x="1367807" y="956203"/>
                    </a:lnTo>
                    <a:lnTo>
                      <a:pt x="1302363" y="950870"/>
                    </a:lnTo>
                    <a:lnTo>
                      <a:pt x="1237961" y="944964"/>
                    </a:lnTo>
                    <a:lnTo>
                      <a:pt x="1174646" y="938500"/>
                    </a:lnTo>
                    <a:lnTo>
                      <a:pt x="1112467" y="931487"/>
                    </a:lnTo>
                    <a:lnTo>
                      <a:pt x="1051469" y="923938"/>
                    </a:lnTo>
                    <a:lnTo>
                      <a:pt x="991698" y="915865"/>
                    </a:lnTo>
                    <a:lnTo>
                      <a:pt x="933202" y="907279"/>
                    </a:lnTo>
                    <a:lnTo>
                      <a:pt x="876026" y="898193"/>
                    </a:lnTo>
                    <a:lnTo>
                      <a:pt x="820217" y="888618"/>
                    </a:lnTo>
                    <a:lnTo>
                      <a:pt x="765822" y="878566"/>
                    </a:lnTo>
                    <a:lnTo>
                      <a:pt x="712887" y="868048"/>
                    </a:lnTo>
                    <a:lnTo>
                      <a:pt x="661459" y="857077"/>
                    </a:lnTo>
                    <a:lnTo>
                      <a:pt x="611584" y="845665"/>
                    </a:lnTo>
                    <a:lnTo>
                      <a:pt x="563308" y="833823"/>
                    </a:lnTo>
                    <a:lnTo>
                      <a:pt x="516678" y="821562"/>
                    </a:lnTo>
                    <a:lnTo>
                      <a:pt x="471741" y="808896"/>
                    </a:lnTo>
                    <a:lnTo>
                      <a:pt x="428543" y="795835"/>
                    </a:lnTo>
                    <a:lnTo>
                      <a:pt x="387130" y="782392"/>
                    </a:lnTo>
                    <a:lnTo>
                      <a:pt x="347549" y="768577"/>
                    </a:lnTo>
                    <a:lnTo>
                      <a:pt x="309847" y="754404"/>
                    </a:lnTo>
                    <a:lnTo>
                      <a:pt x="274069" y="739884"/>
                    </a:lnTo>
                    <a:lnTo>
                      <a:pt x="208475" y="709848"/>
                    </a:lnTo>
                    <a:lnTo>
                      <a:pt x="151137" y="678566"/>
                    </a:lnTo>
                    <a:lnTo>
                      <a:pt x="102429" y="646131"/>
                    </a:lnTo>
                    <a:lnTo>
                      <a:pt x="62722" y="612638"/>
                    </a:lnTo>
                    <a:lnTo>
                      <a:pt x="32388" y="578181"/>
                    </a:lnTo>
                    <a:lnTo>
                      <a:pt x="11799" y="542854"/>
                    </a:lnTo>
                    <a:lnTo>
                      <a:pt x="0" y="488442"/>
                    </a:lnTo>
                    <a:close/>
                  </a:path>
                </a:pathLst>
              </a:custGeom>
              <a:ln w="3175">
                <a:solidFill>
                  <a:srgbClr val="7E7E7E"/>
                </a:solidFill>
              </a:ln>
            </p:spPr>
            <p:txBody>
              <a:bodyPr wrap="square" lIns="0" tIns="0" rIns="0" bIns="0" rtlCol="0"/>
              <a:lstStyle/>
              <a:p>
                <a:endParaRPr sz="1600">
                  <a:latin typeface="+mj-ea"/>
                  <a:ea typeface="+mj-ea"/>
                </a:endParaRPr>
              </a:p>
            </p:txBody>
          </p:sp>
          <p:sp>
            <p:nvSpPr>
              <p:cNvPr id="14" name="object 24">
                <a:extLst>
                  <a:ext uri="{FF2B5EF4-FFF2-40B4-BE49-F238E27FC236}">
                    <a16:creationId xmlns:a16="http://schemas.microsoft.com/office/drawing/2014/main" id="{F956D290-2925-4B12-878E-D5298943BAE9}"/>
                  </a:ext>
                </a:extLst>
              </p:cNvPr>
              <p:cNvSpPr/>
              <p:nvPr/>
            </p:nvSpPr>
            <p:spPr>
              <a:xfrm>
                <a:off x="62484" y="3022562"/>
                <a:ext cx="637032" cy="612648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00">
                  <a:latin typeface="+mj-ea"/>
                  <a:ea typeface="+mj-ea"/>
                </a:endParaRPr>
              </a:p>
            </p:txBody>
          </p:sp>
          <p:sp>
            <p:nvSpPr>
              <p:cNvPr id="15" name="object 24">
                <a:extLst>
                  <a:ext uri="{FF2B5EF4-FFF2-40B4-BE49-F238E27FC236}">
                    <a16:creationId xmlns:a16="http://schemas.microsoft.com/office/drawing/2014/main" id="{3AA4314F-9AFC-435D-A49F-25F38D165F19}"/>
                  </a:ext>
                </a:extLst>
              </p:cNvPr>
              <p:cNvSpPr/>
              <p:nvPr/>
            </p:nvSpPr>
            <p:spPr>
              <a:xfrm>
                <a:off x="711836" y="3897491"/>
                <a:ext cx="637032" cy="612648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00">
                  <a:latin typeface="+mj-ea"/>
                  <a:ea typeface="+mj-ea"/>
                </a:endParaRPr>
              </a:p>
            </p:txBody>
          </p:sp>
          <p:sp>
            <p:nvSpPr>
              <p:cNvPr id="16" name="object 24">
                <a:extLst>
                  <a:ext uri="{FF2B5EF4-FFF2-40B4-BE49-F238E27FC236}">
                    <a16:creationId xmlns:a16="http://schemas.microsoft.com/office/drawing/2014/main" id="{06BC81E7-5B26-49D9-AC91-85F2D7CFFF1C}"/>
                  </a:ext>
                </a:extLst>
              </p:cNvPr>
              <p:cNvSpPr/>
              <p:nvPr/>
            </p:nvSpPr>
            <p:spPr>
              <a:xfrm>
                <a:off x="1697306" y="3858044"/>
                <a:ext cx="637032" cy="612648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00">
                  <a:latin typeface="+mj-ea"/>
                  <a:ea typeface="+mj-ea"/>
                </a:endParaRPr>
              </a:p>
            </p:txBody>
          </p:sp>
          <p:sp>
            <p:nvSpPr>
              <p:cNvPr id="17" name="object 24">
                <a:extLst>
                  <a:ext uri="{FF2B5EF4-FFF2-40B4-BE49-F238E27FC236}">
                    <a16:creationId xmlns:a16="http://schemas.microsoft.com/office/drawing/2014/main" id="{D7218D18-F401-41A8-97A6-33638DD4F66D}"/>
                  </a:ext>
                </a:extLst>
              </p:cNvPr>
              <p:cNvSpPr/>
              <p:nvPr/>
            </p:nvSpPr>
            <p:spPr>
              <a:xfrm>
                <a:off x="2255634" y="3120942"/>
                <a:ext cx="637032" cy="612648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00">
                  <a:latin typeface="+mj-ea"/>
                  <a:ea typeface="+mj-ea"/>
                </a:endParaRPr>
              </a:p>
            </p:txBody>
          </p:sp>
          <p:sp>
            <p:nvSpPr>
              <p:cNvPr id="18" name="object 24">
                <a:extLst>
                  <a:ext uri="{FF2B5EF4-FFF2-40B4-BE49-F238E27FC236}">
                    <a16:creationId xmlns:a16="http://schemas.microsoft.com/office/drawing/2014/main" id="{96F014A1-5389-4F73-A0C8-854F2A06B1FB}"/>
                  </a:ext>
                </a:extLst>
              </p:cNvPr>
              <p:cNvSpPr/>
              <p:nvPr/>
            </p:nvSpPr>
            <p:spPr>
              <a:xfrm>
                <a:off x="1606356" y="2257610"/>
                <a:ext cx="637032" cy="612648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00">
                  <a:latin typeface="+mj-ea"/>
                  <a:ea typeface="+mj-ea"/>
                </a:endParaRPr>
              </a:p>
            </p:txBody>
          </p:sp>
        </p:grp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2FE0A77A-F596-4734-83BC-6C59579D786E}"/>
                </a:ext>
              </a:extLst>
            </p:cNvPr>
            <p:cNvSpPr/>
            <p:nvPr/>
          </p:nvSpPr>
          <p:spPr>
            <a:xfrm>
              <a:off x="1823452" y="2806576"/>
              <a:ext cx="304296" cy="13366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>
                <a:latin typeface="+mj-ea"/>
                <a:ea typeface="+mj-ea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D92FB43-ED90-486A-ACA4-C7929C9BE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46138" y="2065782"/>
              <a:ext cx="2109739" cy="152104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9844BE8-A2AE-4E5B-B263-56B144888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477" y="3585156"/>
              <a:ext cx="1983955" cy="1205230"/>
            </a:xfrm>
            <a:prstGeom prst="rect">
              <a:avLst/>
            </a:prstGeom>
          </p:spPr>
        </p:pic>
        <p:sp>
          <p:nvSpPr>
            <p:cNvPr id="30" name="object 3">
              <a:extLst>
                <a:ext uri="{FF2B5EF4-FFF2-40B4-BE49-F238E27FC236}">
                  <a16:creationId xmlns:a16="http://schemas.microsoft.com/office/drawing/2014/main" id="{BBEB2FA3-DB4B-4E4A-B568-D4AD29DEE69B}"/>
                </a:ext>
              </a:extLst>
            </p:cNvPr>
            <p:cNvSpPr/>
            <p:nvPr/>
          </p:nvSpPr>
          <p:spPr>
            <a:xfrm>
              <a:off x="2156612" y="1962063"/>
              <a:ext cx="2271472" cy="2797047"/>
            </a:xfrm>
            <a:custGeom>
              <a:avLst/>
              <a:gdLst/>
              <a:ahLst/>
              <a:cxnLst/>
              <a:rect l="l" t="t" r="r" b="b"/>
              <a:pathLst>
                <a:path w="4590415" h="1807845">
                  <a:moveTo>
                    <a:pt x="0" y="1807464"/>
                  </a:moveTo>
                  <a:lnTo>
                    <a:pt x="4590288" y="1807464"/>
                  </a:lnTo>
                  <a:lnTo>
                    <a:pt x="4590288" y="0"/>
                  </a:lnTo>
                  <a:lnTo>
                    <a:pt x="0" y="0"/>
                  </a:lnTo>
                  <a:lnTo>
                    <a:pt x="0" y="1807464"/>
                  </a:lnTo>
                  <a:close/>
                </a:path>
              </a:pathLst>
            </a:custGeom>
            <a:ln w="609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ea"/>
                <a:ea typeface="+mj-ea"/>
              </a:endParaRPr>
            </a:p>
          </p:txBody>
        </p: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7F9BB0B7-A481-4CB5-9328-53079B8898FD}"/>
                </a:ext>
              </a:extLst>
            </p:cNvPr>
            <p:cNvGrpSpPr/>
            <p:nvPr/>
          </p:nvGrpSpPr>
          <p:grpSpPr>
            <a:xfrm>
              <a:off x="3565869" y="4676408"/>
              <a:ext cx="1927521" cy="495434"/>
              <a:chOff x="10295908" y="1340182"/>
              <a:chExt cx="2484430" cy="670386"/>
            </a:xfrm>
          </p:grpSpPr>
          <p:pic>
            <p:nvPicPr>
              <p:cNvPr id="198" name="그림 197" descr="실내, 앉아있는, 하얀색, 상자이(가) 표시된 사진&#10;&#10;자동 생성된 설명">
                <a:extLst>
                  <a:ext uri="{FF2B5EF4-FFF2-40B4-BE49-F238E27FC236}">
                    <a16:creationId xmlns:a16="http://schemas.microsoft.com/office/drawing/2014/main" id="{0CED49BC-203C-4AF7-83F5-9703EDC01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25425" y="1340182"/>
                <a:ext cx="654913" cy="654913"/>
              </a:xfrm>
              <a:prstGeom prst="rect">
                <a:avLst/>
              </a:prstGeom>
            </p:spPr>
          </p:pic>
          <p:pic>
            <p:nvPicPr>
              <p:cNvPr id="200" name="그림 199" descr="실내, 모니터, 컴퓨터, 테이블이(가) 표시된 사진&#10;&#10;자동 생성된 설명">
                <a:extLst>
                  <a:ext uri="{FF2B5EF4-FFF2-40B4-BE49-F238E27FC236}">
                    <a16:creationId xmlns:a16="http://schemas.microsoft.com/office/drawing/2014/main" id="{85728556-6984-4709-B313-C9C062B0C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23340" y="1340182"/>
                <a:ext cx="654913" cy="654913"/>
              </a:xfrm>
              <a:prstGeom prst="rect">
                <a:avLst/>
              </a:prstGeom>
            </p:spPr>
          </p:pic>
          <p:pic>
            <p:nvPicPr>
              <p:cNvPr id="203" name="그림 202" descr="앉아있는, 테이블, 텔레비전, 상자이(가) 표시된 사진&#10;&#10;자동 생성된 설명">
                <a:extLst>
                  <a:ext uri="{FF2B5EF4-FFF2-40B4-BE49-F238E27FC236}">
                    <a16:creationId xmlns:a16="http://schemas.microsoft.com/office/drawing/2014/main" id="{D456F065-4E5E-4EB9-8B1A-3EBC90D52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97993" y="1340182"/>
                <a:ext cx="670386" cy="670386"/>
              </a:xfrm>
              <a:prstGeom prst="rect">
                <a:avLst/>
              </a:prstGeom>
            </p:spPr>
          </p:pic>
          <p:pic>
            <p:nvPicPr>
              <p:cNvPr id="205" name="그림 204" descr="모니터, 앉아있는, 텔레비전, 테이블이(가) 표시된 사진&#10;&#10;자동 생성된 설명">
                <a:extLst>
                  <a:ext uri="{FF2B5EF4-FFF2-40B4-BE49-F238E27FC236}">
                    <a16:creationId xmlns:a16="http://schemas.microsoft.com/office/drawing/2014/main" id="{8CB20B72-CDB7-481E-97BC-3DF8BF17C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5908" y="1340182"/>
                <a:ext cx="625347" cy="625347"/>
              </a:xfrm>
              <a:prstGeom prst="rect">
                <a:avLst/>
              </a:prstGeom>
            </p:spPr>
          </p:pic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45E2645F-5B28-40DB-8BB3-D17D29E8E929}"/>
                </a:ext>
              </a:extLst>
            </p:cNvPr>
            <p:cNvGrpSpPr/>
            <p:nvPr/>
          </p:nvGrpSpPr>
          <p:grpSpPr>
            <a:xfrm>
              <a:off x="4937039" y="2039138"/>
              <a:ext cx="4379669" cy="2619375"/>
              <a:chOff x="4761933" y="2147959"/>
              <a:chExt cx="4379669" cy="2619375"/>
            </a:xfrm>
          </p:grpSpPr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AE25EE25-B09F-471B-8E67-782E6600A70D}"/>
                  </a:ext>
                </a:extLst>
              </p:cNvPr>
              <p:cNvGrpSpPr/>
              <p:nvPr/>
            </p:nvGrpSpPr>
            <p:grpSpPr>
              <a:xfrm>
                <a:off x="5379227" y="2147959"/>
                <a:ext cx="3762375" cy="2619375"/>
                <a:chOff x="5324062" y="2200530"/>
                <a:chExt cx="3762375" cy="2619375"/>
              </a:xfrm>
            </p:grpSpPr>
            <p:pic>
              <p:nvPicPr>
                <p:cNvPr id="225" name="그림 224">
                  <a:extLst>
                    <a:ext uri="{FF2B5EF4-FFF2-40B4-BE49-F238E27FC236}">
                      <a16:creationId xmlns:a16="http://schemas.microsoft.com/office/drawing/2014/main" id="{A90B990D-6FD3-4212-BD55-711D6C59E1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4062" y="2200530"/>
                  <a:ext cx="3762375" cy="2619375"/>
                </a:xfrm>
                <a:prstGeom prst="rect">
                  <a:avLst/>
                </a:prstGeom>
              </p:spPr>
            </p:pic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6780CADC-0B21-40D7-B9B4-E96C73C4045D}"/>
                    </a:ext>
                  </a:extLst>
                </p:cNvPr>
                <p:cNvSpPr txBox="1"/>
                <p:nvPr/>
              </p:nvSpPr>
              <p:spPr>
                <a:xfrm>
                  <a:off x="6935444" y="2257916"/>
                  <a:ext cx="4956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>
                      <a:latin typeface="+mj-ea"/>
                      <a:ea typeface="+mj-ea"/>
                    </a:rPr>
                    <a:t>OCR</a:t>
                  </a:r>
                  <a:endParaRPr lang="ko-KR" altLang="en-US" sz="12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BDD8456-EDC3-46A7-AD41-77A5C84D9BED}"/>
                    </a:ext>
                  </a:extLst>
                </p:cNvPr>
                <p:cNvSpPr txBox="1"/>
                <p:nvPr/>
              </p:nvSpPr>
              <p:spPr>
                <a:xfrm>
                  <a:off x="6001033" y="2578478"/>
                  <a:ext cx="7841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>
                      <a:latin typeface="+mj-ea"/>
                      <a:ea typeface="+mj-ea"/>
                    </a:rPr>
                    <a:t>Indexing</a:t>
                  </a:r>
                  <a:endParaRPr lang="ko-KR" altLang="en-US" sz="12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1A0559-B98B-4C4A-BCEF-D2512477C66D}"/>
                    </a:ext>
                  </a:extLst>
                </p:cNvPr>
                <p:cNvSpPr txBox="1"/>
                <p:nvPr/>
              </p:nvSpPr>
              <p:spPr>
                <a:xfrm>
                  <a:off x="7664984" y="2623578"/>
                  <a:ext cx="10871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>
                      <a:latin typeface="+mj-ea"/>
                      <a:ea typeface="+mj-ea"/>
                    </a:rPr>
                    <a:t>Classification</a:t>
                  </a:r>
                  <a:endParaRPr lang="ko-KR" altLang="en-US" sz="12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D0236BA-FE6C-4236-AC96-5A673DCAEC41}"/>
                    </a:ext>
                  </a:extLst>
                </p:cNvPr>
                <p:cNvSpPr txBox="1"/>
                <p:nvPr/>
              </p:nvSpPr>
              <p:spPr>
                <a:xfrm>
                  <a:off x="6885706" y="4466080"/>
                  <a:ext cx="7425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>
                      <a:latin typeface="+mj-ea"/>
                      <a:ea typeface="+mj-ea"/>
                    </a:rPr>
                    <a:t>Analysis</a:t>
                  </a:r>
                  <a:endParaRPr lang="ko-KR" altLang="en-US" sz="12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ADA9CC6-3221-46C7-BB56-0F377B0B4218}"/>
                    </a:ext>
                  </a:extLst>
                </p:cNvPr>
                <p:cNvSpPr txBox="1"/>
                <p:nvPr/>
              </p:nvSpPr>
              <p:spPr>
                <a:xfrm>
                  <a:off x="5751249" y="3393508"/>
                  <a:ext cx="8162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>
                      <a:latin typeface="+mj-ea"/>
                      <a:ea typeface="+mj-ea"/>
                    </a:rPr>
                    <a:t>Selection</a:t>
                  </a:r>
                  <a:endParaRPr lang="ko-KR" altLang="en-US" sz="12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3754865-A56E-4894-8842-D26EE9059190}"/>
                    </a:ext>
                  </a:extLst>
                </p:cNvPr>
                <p:cNvSpPr txBox="1"/>
                <p:nvPr/>
              </p:nvSpPr>
              <p:spPr>
                <a:xfrm>
                  <a:off x="8127300" y="3705147"/>
                  <a:ext cx="67518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>
                      <a:latin typeface="+mj-ea"/>
                      <a:ea typeface="+mj-ea"/>
                    </a:rPr>
                    <a:t>Mining</a:t>
                  </a:r>
                  <a:endParaRPr lang="ko-KR" altLang="en-US" sz="1200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C318BAB5-4BF7-4665-83AA-6D573043AD6E}"/>
                  </a:ext>
                </a:extLst>
              </p:cNvPr>
              <p:cNvGrpSpPr/>
              <p:nvPr/>
            </p:nvGrpSpPr>
            <p:grpSpPr>
              <a:xfrm>
                <a:off x="4761933" y="2147959"/>
                <a:ext cx="1219200" cy="1057321"/>
                <a:chOff x="4314015" y="1958549"/>
                <a:chExt cx="1440751" cy="1426632"/>
              </a:xfrm>
            </p:grpSpPr>
            <p:pic>
              <p:nvPicPr>
                <p:cNvPr id="192" name="그림 191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5D9F77EB-1F4F-407A-985D-BCE52AC2FA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4015" y="1958549"/>
                  <a:ext cx="1020410" cy="1020410"/>
                </a:xfrm>
                <a:prstGeom prst="rect">
                  <a:avLst/>
                </a:prstGeom>
              </p:spPr>
            </p:pic>
            <p:pic>
              <p:nvPicPr>
                <p:cNvPr id="196" name="그림 195" descr="시계이(가) 표시된 사진&#10;&#10;자동 생성된 설명">
                  <a:extLst>
                    <a:ext uri="{FF2B5EF4-FFF2-40B4-BE49-F238E27FC236}">
                      <a16:creationId xmlns:a16="http://schemas.microsoft.com/office/drawing/2014/main" id="{46A83AFA-F2B4-430E-A6EC-AFC24A5AF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3141" y="2222856"/>
                  <a:ext cx="821625" cy="792260"/>
                </a:xfrm>
                <a:prstGeom prst="rect">
                  <a:avLst/>
                </a:prstGeom>
              </p:spPr>
            </p:pic>
            <p:pic>
              <p:nvPicPr>
                <p:cNvPr id="207" name="그림 206" descr="사진, 다른, 모니터, 앉아있는이(가) 표시된 사진&#10;&#10;자동 생성된 설명">
                  <a:extLst>
                    <a:ext uri="{FF2B5EF4-FFF2-40B4-BE49-F238E27FC236}">
                      <a16:creationId xmlns:a16="http://schemas.microsoft.com/office/drawing/2014/main" id="{2F796133-99CF-4E14-9D3D-489B49AE9E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40" y="2529363"/>
                  <a:ext cx="869114" cy="855818"/>
                </a:xfrm>
                <a:prstGeom prst="rect">
                  <a:avLst/>
                </a:prstGeom>
              </p:spPr>
            </p:pic>
          </p:grp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AB20C0B6-9AB9-439D-A1D5-ADD2A045C7E5}"/>
                  </a:ext>
                </a:extLst>
              </p:cNvPr>
              <p:cNvGrpSpPr/>
              <p:nvPr/>
            </p:nvGrpSpPr>
            <p:grpSpPr>
              <a:xfrm>
                <a:off x="4873975" y="3626415"/>
                <a:ext cx="1153358" cy="1002948"/>
                <a:chOff x="3303817" y="4937477"/>
                <a:chExt cx="1390008" cy="1415655"/>
              </a:xfrm>
            </p:grpSpPr>
            <p:pic>
              <p:nvPicPr>
                <p:cNvPr id="209" name="그림 208" descr="문구, 테이블, 컴퓨터, 앉아있는이(가) 표시된 사진&#10;&#10;자동 생성된 설명">
                  <a:extLst>
                    <a:ext uri="{FF2B5EF4-FFF2-40B4-BE49-F238E27FC236}">
                      <a16:creationId xmlns:a16="http://schemas.microsoft.com/office/drawing/2014/main" id="{3813F6C3-2776-47A7-827E-FF7075844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1382" y="4937477"/>
                  <a:ext cx="855818" cy="855818"/>
                </a:xfrm>
                <a:prstGeom prst="rect">
                  <a:avLst/>
                </a:prstGeom>
              </p:spPr>
            </p:pic>
            <p:grpSp>
              <p:nvGrpSpPr>
                <p:cNvPr id="221" name="그룹 220">
                  <a:extLst>
                    <a:ext uri="{FF2B5EF4-FFF2-40B4-BE49-F238E27FC236}">
                      <a16:creationId xmlns:a16="http://schemas.microsoft.com/office/drawing/2014/main" id="{23596C68-3511-4E34-88BE-C39D1970402F}"/>
                    </a:ext>
                  </a:extLst>
                </p:cNvPr>
                <p:cNvGrpSpPr/>
                <p:nvPr/>
              </p:nvGrpSpPr>
              <p:grpSpPr>
                <a:xfrm>
                  <a:off x="3303817" y="5178781"/>
                  <a:ext cx="1390008" cy="1174351"/>
                  <a:chOff x="3263355" y="5060920"/>
                  <a:chExt cx="1390008" cy="1174351"/>
                </a:xfrm>
              </p:grpSpPr>
              <p:pic>
                <p:nvPicPr>
                  <p:cNvPr id="217" name="그림 216" descr="하얀색이(가) 표시된 사진&#10;&#10;자동 생성된 설명">
                    <a:extLst>
                      <a:ext uri="{FF2B5EF4-FFF2-40B4-BE49-F238E27FC236}">
                        <a16:creationId xmlns:a16="http://schemas.microsoft.com/office/drawing/2014/main" id="{30C2F272-9B99-40B5-9A1C-7529406F63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77197" y="5060920"/>
                    <a:ext cx="932701" cy="932701"/>
                  </a:xfrm>
                  <a:prstGeom prst="rect">
                    <a:avLst/>
                  </a:prstGeom>
                </p:spPr>
              </p:pic>
              <p:pic>
                <p:nvPicPr>
                  <p:cNvPr id="215" name="그림 214" descr="작은, 앉아있는, 기차, 버스이(가) 표시된 사진&#10;&#10;자동 생성된 설명">
                    <a:extLst>
                      <a:ext uri="{FF2B5EF4-FFF2-40B4-BE49-F238E27FC236}">
                        <a16:creationId xmlns:a16="http://schemas.microsoft.com/office/drawing/2014/main" id="{EA82FBBE-DBA4-475F-86D8-4721D957E2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3355" y="5379453"/>
                    <a:ext cx="827683" cy="827683"/>
                  </a:xfrm>
                  <a:prstGeom prst="rect">
                    <a:avLst/>
                  </a:prstGeom>
                </p:spPr>
              </p:pic>
              <p:pic>
                <p:nvPicPr>
                  <p:cNvPr id="220" name="그림 219" descr="모니터, 빨간색, 화면, 앉아있는이(가) 표시된 사진&#10;&#10;자동 생성된 설명">
                    <a:extLst>
                      <a:ext uri="{FF2B5EF4-FFF2-40B4-BE49-F238E27FC236}">
                        <a16:creationId xmlns:a16="http://schemas.microsoft.com/office/drawing/2014/main" id="{ECC04443-5179-467C-B80F-25BF71591B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3616" y="5465524"/>
                    <a:ext cx="769747" cy="769747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76" name="object 24">
              <a:extLst>
                <a:ext uri="{FF2B5EF4-FFF2-40B4-BE49-F238E27FC236}">
                  <a16:creationId xmlns:a16="http://schemas.microsoft.com/office/drawing/2014/main" id="{BA2C66E6-5448-4045-BE66-389B1A041EBF}"/>
                </a:ext>
              </a:extLst>
            </p:cNvPr>
            <p:cNvSpPr/>
            <p:nvPr/>
          </p:nvSpPr>
          <p:spPr>
            <a:xfrm>
              <a:off x="4476524" y="2806576"/>
              <a:ext cx="304296" cy="13366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>
                <a:latin typeface="+mj-ea"/>
                <a:ea typeface="+mj-ea"/>
              </a:endParaRPr>
            </a:p>
          </p:txBody>
        </p:sp>
        <p:sp>
          <p:nvSpPr>
            <p:cNvPr id="77" name="object 3">
              <a:extLst>
                <a:ext uri="{FF2B5EF4-FFF2-40B4-BE49-F238E27FC236}">
                  <a16:creationId xmlns:a16="http://schemas.microsoft.com/office/drawing/2014/main" id="{0C00A700-A803-4FDA-A970-A9967F8978E0}"/>
                </a:ext>
              </a:extLst>
            </p:cNvPr>
            <p:cNvSpPr/>
            <p:nvPr/>
          </p:nvSpPr>
          <p:spPr>
            <a:xfrm>
              <a:off x="4866696" y="1946684"/>
              <a:ext cx="4514388" cy="2797047"/>
            </a:xfrm>
            <a:custGeom>
              <a:avLst/>
              <a:gdLst/>
              <a:ahLst/>
              <a:cxnLst/>
              <a:rect l="l" t="t" r="r" b="b"/>
              <a:pathLst>
                <a:path w="4590415" h="1807845">
                  <a:moveTo>
                    <a:pt x="0" y="1807464"/>
                  </a:moveTo>
                  <a:lnTo>
                    <a:pt x="4590288" y="1807464"/>
                  </a:lnTo>
                  <a:lnTo>
                    <a:pt x="4590288" y="0"/>
                  </a:lnTo>
                  <a:lnTo>
                    <a:pt x="0" y="0"/>
                  </a:lnTo>
                  <a:lnTo>
                    <a:pt x="0" y="1807464"/>
                  </a:lnTo>
                  <a:close/>
                </a:path>
              </a:pathLst>
            </a:custGeom>
            <a:ln w="609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ea"/>
                <a:ea typeface="+mj-ea"/>
              </a:endParaRPr>
            </a:p>
          </p:txBody>
        </p: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5ED8CAC9-E9B4-49D5-AF7F-3FD824269755}"/>
                </a:ext>
              </a:extLst>
            </p:cNvPr>
            <p:cNvGrpSpPr/>
            <p:nvPr/>
          </p:nvGrpSpPr>
          <p:grpSpPr>
            <a:xfrm>
              <a:off x="7399884" y="5023545"/>
              <a:ext cx="2086240" cy="1219200"/>
              <a:chOff x="6829160" y="4976115"/>
              <a:chExt cx="2086240" cy="1219200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CE37BB4D-B516-4375-94A6-9C7229A6BF76}"/>
                  </a:ext>
                </a:extLst>
              </p:cNvPr>
              <p:cNvGrpSpPr/>
              <p:nvPr/>
            </p:nvGrpSpPr>
            <p:grpSpPr>
              <a:xfrm>
                <a:off x="6829160" y="4976115"/>
                <a:ext cx="2086240" cy="1219200"/>
                <a:chOff x="5322068" y="2671098"/>
                <a:chExt cx="3588860" cy="2510112"/>
              </a:xfrm>
            </p:grpSpPr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807F0719-5E76-4C00-B2AD-1C39FACC8C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3689" y="2671098"/>
                  <a:ext cx="2828285" cy="1845116"/>
                </a:xfrm>
                <a:prstGeom prst="rect">
                  <a:avLst/>
                </a:prstGeom>
              </p:spPr>
            </p:pic>
            <p:pic>
              <p:nvPicPr>
                <p:cNvPr id="80" name="그림 79">
                  <a:extLst>
                    <a:ext uri="{FF2B5EF4-FFF2-40B4-BE49-F238E27FC236}">
                      <a16:creationId xmlns:a16="http://schemas.microsoft.com/office/drawing/2014/main" id="{C819F8E6-24F4-48BD-ABE8-207487B8FC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339760" y="3152345"/>
                  <a:ext cx="2571168" cy="1677378"/>
                </a:xfrm>
                <a:prstGeom prst="rect">
                  <a:avLst/>
                </a:prstGeom>
              </p:spPr>
            </p:pic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4B4D44AA-0811-4293-A65F-4A283F2139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2068" y="3656321"/>
                  <a:ext cx="2337425" cy="1524889"/>
                </a:xfrm>
                <a:prstGeom prst="rect">
                  <a:avLst/>
                </a:prstGeom>
              </p:spPr>
            </p:pic>
          </p:grpSp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D2AEFA9D-27E5-42BA-859F-51C40099A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24531" y="5222522"/>
                <a:ext cx="596164" cy="717903"/>
              </a:xfrm>
              <a:prstGeom prst="rect">
                <a:avLst/>
              </a:prstGeom>
            </p:spPr>
          </p:pic>
          <p:pic>
            <p:nvPicPr>
              <p:cNvPr id="116" name="Picture 24" descr="algorithm, automation, computer, deep, learning, machine, network icon">
                <a:extLst>
                  <a:ext uri="{FF2B5EF4-FFF2-40B4-BE49-F238E27FC236}">
                    <a16:creationId xmlns:a16="http://schemas.microsoft.com/office/drawing/2014/main" id="{A632A16F-8DEB-44A5-A2AB-DF68089EDC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4504" y="5270087"/>
                <a:ext cx="626070" cy="678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9" name="object 24">
              <a:extLst>
                <a:ext uri="{FF2B5EF4-FFF2-40B4-BE49-F238E27FC236}">
                  <a16:creationId xmlns:a16="http://schemas.microsoft.com/office/drawing/2014/main" id="{9A5A27BB-3CAE-49C5-8AAE-C333FD9F1C48}"/>
                </a:ext>
              </a:extLst>
            </p:cNvPr>
            <p:cNvSpPr/>
            <p:nvPr/>
          </p:nvSpPr>
          <p:spPr>
            <a:xfrm rot="16200000">
              <a:off x="8153174" y="4166280"/>
              <a:ext cx="304296" cy="13366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>
                <a:latin typeface="+mj-ea"/>
                <a:ea typeface="+mj-ea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ED82C6D1-C820-4C78-9155-E525645B02D4}"/>
                </a:ext>
              </a:extLst>
            </p:cNvPr>
            <p:cNvGrpSpPr/>
            <p:nvPr/>
          </p:nvGrpSpPr>
          <p:grpSpPr>
            <a:xfrm>
              <a:off x="4524429" y="4918096"/>
              <a:ext cx="2597737" cy="1364301"/>
              <a:chOff x="4343998" y="4946346"/>
              <a:chExt cx="2597737" cy="1364301"/>
            </a:xfrm>
          </p:grpSpPr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B4B54F79-0FA6-4156-BCFD-710B3B0FF01A}"/>
                  </a:ext>
                </a:extLst>
              </p:cNvPr>
              <p:cNvGrpSpPr/>
              <p:nvPr/>
            </p:nvGrpSpPr>
            <p:grpSpPr>
              <a:xfrm>
                <a:off x="4343998" y="5042743"/>
                <a:ext cx="2597737" cy="1267904"/>
                <a:chOff x="2395542" y="5116504"/>
                <a:chExt cx="2597737" cy="1267904"/>
              </a:xfrm>
            </p:grpSpPr>
            <p:sp>
              <p:nvSpPr>
                <p:cNvPr id="106" name="모서리가 둥근 직사각형 109">
                  <a:extLst>
                    <a:ext uri="{FF2B5EF4-FFF2-40B4-BE49-F238E27FC236}">
                      <a16:creationId xmlns:a16="http://schemas.microsoft.com/office/drawing/2014/main" id="{3710CAF8-79E0-4898-95F0-BA7E43336CB2}"/>
                    </a:ext>
                  </a:extLst>
                </p:cNvPr>
                <p:cNvSpPr/>
                <p:nvPr/>
              </p:nvSpPr>
              <p:spPr>
                <a:xfrm>
                  <a:off x="2604989" y="5492868"/>
                  <a:ext cx="2388290" cy="891540"/>
                </a:xfrm>
                <a:prstGeom prst="roundRect">
                  <a:avLst>
                    <a:gd name="adj" fmla="val 1260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/>
                  <a:endParaRPr lang="ko-KR" altLang="en-US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E7F570BE-4FBF-44D0-9F8B-C79233F9ACDE}"/>
                    </a:ext>
                  </a:extLst>
                </p:cNvPr>
                <p:cNvGrpSpPr/>
                <p:nvPr/>
              </p:nvGrpSpPr>
              <p:grpSpPr>
                <a:xfrm>
                  <a:off x="3481818" y="5116504"/>
                  <a:ext cx="624605" cy="591289"/>
                  <a:chOff x="4047382" y="2915227"/>
                  <a:chExt cx="755772" cy="715460"/>
                </a:xfrm>
              </p:grpSpPr>
              <p:pic>
                <p:nvPicPr>
                  <p:cNvPr id="108" name="그림 107">
                    <a:extLst>
                      <a:ext uri="{FF2B5EF4-FFF2-40B4-BE49-F238E27FC236}">
                        <a16:creationId xmlns:a16="http://schemas.microsoft.com/office/drawing/2014/main" id="{56CF8066-140B-4172-A892-4AFD120ADA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/>
                  <a:stretch>
                    <a:fillRect/>
                  </a:stretch>
                </p:blipFill>
                <p:spPr>
                  <a:xfrm>
                    <a:off x="4047382" y="2915227"/>
                    <a:ext cx="377885" cy="71546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id="{B3B2AEE3-068F-4F7D-BC10-9F2521C2AE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/>
                  <a:stretch>
                    <a:fillRect/>
                  </a:stretch>
                </p:blipFill>
                <p:spPr>
                  <a:xfrm>
                    <a:off x="4252029" y="2915227"/>
                    <a:ext cx="377886" cy="715460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>
                    <a:extLst>
                      <a:ext uri="{FF2B5EF4-FFF2-40B4-BE49-F238E27FC236}">
                        <a16:creationId xmlns:a16="http://schemas.microsoft.com/office/drawing/2014/main" id="{0C65E1A9-C622-4F0D-84D1-A362A53B0D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/>
                  <a:stretch>
                    <a:fillRect/>
                  </a:stretch>
                </p:blipFill>
                <p:spPr>
                  <a:xfrm>
                    <a:off x="4425268" y="2915227"/>
                    <a:ext cx="377886" cy="71546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092BD14-4343-45F6-AC33-47BFBF4D8252}"/>
                    </a:ext>
                  </a:extLst>
                </p:cNvPr>
                <p:cNvSpPr txBox="1"/>
                <p:nvPr/>
              </p:nvSpPr>
              <p:spPr>
                <a:xfrm>
                  <a:off x="2395542" y="5480838"/>
                  <a:ext cx="10852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9072" latinLnBrk="0"/>
                  <a:r>
                    <a:rPr lang="en-US" altLang="ko-KR" sz="1200" spc="-4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ea"/>
                      <a:ea typeface="+mj-ea"/>
                      <a:cs typeface="Arial"/>
                    </a:rPr>
                    <a:t>eXper</a:t>
                  </a:r>
                  <a:r>
                    <a:rPr lang="en-US" altLang="ko-KR" sz="1200" spc="-4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ea"/>
                      <a:ea typeface="+mj-ea"/>
                      <a:cs typeface="Arial"/>
                    </a:rPr>
                    <a:t> Server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Arial"/>
                  </a:endParaRPr>
                </a:p>
              </p:txBody>
            </p:sp>
            <p:sp>
              <p:nvSpPr>
                <p:cNvPr id="112" name="object 80">
                  <a:extLst>
                    <a:ext uri="{FF2B5EF4-FFF2-40B4-BE49-F238E27FC236}">
                      <a16:creationId xmlns:a16="http://schemas.microsoft.com/office/drawing/2014/main" id="{39EA8293-7642-4D28-81D2-0165D10A87DD}"/>
                    </a:ext>
                  </a:extLst>
                </p:cNvPr>
                <p:cNvSpPr/>
                <p:nvPr/>
              </p:nvSpPr>
              <p:spPr>
                <a:xfrm>
                  <a:off x="2776867" y="5765552"/>
                  <a:ext cx="476542" cy="515206"/>
                </a:xfrm>
                <a:prstGeom prst="rect">
                  <a:avLst/>
                </a:prstGeom>
                <a:blipFill>
                  <a:blip r:embed="rId2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113" name="object 80">
                  <a:extLst>
                    <a:ext uri="{FF2B5EF4-FFF2-40B4-BE49-F238E27FC236}">
                      <a16:creationId xmlns:a16="http://schemas.microsoft.com/office/drawing/2014/main" id="{E2787D8C-EF0B-489C-B914-A85666539592}"/>
                    </a:ext>
                  </a:extLst>
                </p:cNvPr>
                <p:cNvSpPr/>
                <p:nvPr/>
              </p:nvSpPr>
              <p:spPr>
                <a:xfrm>
                  <a:off x="3298645" y="5767317"/>
                  <a:ext cx="476542" cy="515206"/>
                </a:xfrm>
                <a:prstGeom prst="rect">
                  <a:avLst/>
                </a:prstGeom>
                <a:blipFill>
                  <a:blip r:embed="rId2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114" name="object 80">
                  <a:extLst>
                    <a:ext uri="{FF2B5EF4-FFF2-40B4-BE49-F238E27FC236}">
                      <a16:creationId xmlns:a16="http://schemas.microsoft.com/office/drawing/2014/main" id="{D4372BC7-D282-4F7E-A071-7321CF221459}"/>
                    </a:ext>
                  </a:extLst>
                </p:cNvPr>
                <p:cNvSpPr/>
                <p:nvPr/>
              </p:nvSpPr>
              <p:spPr>
                <a:xfrm>
                  <a:off x="3796025" y="5765552"/>
                  <a:ext cx="476542" cy="515206"/>
                </a:xfrm>
                <a:prstGeom prst="rect">
                  <a:avLst/>
                </a:prstGeom>
                <a:blipFill>
                  <a:blip r:embed="rId2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115" name="object 80">
                  <a:extLst>
                    <a:ext uri="{FF2B5EF4-FFF2-40B4-BE49-F238E27FC236}">
                      <a16:creationId xmlns:a16="http://schemas.microsoft.com/office/drawing/2014/main" id="{C9A07DF5-4C40-42D7-8FFC-F40A3AE21AC1}"/>
                    </a:ext>
                  </a:extLst>
                </p:cNvPr>
                <p:cNvSpPr/>
                <p:nvPr/>
              </p:nvSpPr>
              <p:spPr>
                <a:xfrm>
                  <a:off x="4333734" y="5753625"/>
                  <a:ext cx="476542" cy="515206"/>
                </a:xfrm>
                <a:prstGeom prst="rect">
                  <a:avLst/>
                </a:prstGeom>
                <a:blipFill>
                  <a:blip r:embed="rId2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E629601-7C42-4E9A-A0C7-C4932CA0B77F}"/>
                  </a:ext>
                </a:extLst>
              </p:cNvPr>
              <p:cNvSpPr txBox="1"/>
              <p:nvPr/>
            </p:nvSpPr>
            <p:spPr>
              <a:xfrm>
                <a:off x="5986264" y="4946346"/>
                <a:ext cx="9023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9072" algn="ctr" latinLnBrk="0"/>
                <a:r>
                  <a:rPr lang="en-US" altLang="ko-KR" sz="1400" spc="-4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Arial"/>
                  </a:rPr>
                  <a:t>Analysis </a:t>
                </a:r>
              </a:p>
              <a:p>
                <a:pPr marL="9072" algn="ctr" latinLnBrk="0"/>
                <a:r>
                  <a:rPr lang="en-US" altLang="ko-KR" sz="1400" spc="-4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Arial"/>
                  </a:rPr>
                  <a:t>META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Arial"/>
                </a:endParaRPr>
              </a:p>
            </p:txBody>
          </p:sp>
        </p:grpSp>
        <p:sp>
          <p:nvSpPr>
            <p:cNvPr id="124" name="object 24">
              <a:extLst>
                <a:ext uri="{FF2B5EF4-FFF2-40B4-BE49-F238E27FC236}">
                  <a16:creationId xmlns:a16="http://schemas.microsoft.com/office/drawing/2014/main" id="{25978DFA-2B06-4F7C-8B45-2C85E9B59247}"/>
                </a:ext>
              </a:extLst>
            </p:cNvPr>
            <p:cNvSpPr/>
            <p:nvPr/>
          </p:nvSpPr>
          <p:spPr>
            <a:xfrm rot="5400000">
              <a:off x="5758190" y="4130243"/>
              <a:ext cx="304296" cy="13366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>
                <a:latin typeface="+mj-ea"/>
                <a:ea typeface="+mj-ea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DDDB08E-1F8C-4563-A474-C8A265008728}"/>
                </a:ext>
              </a:extLst>
            </p:cNvPr>
            <p:cNvSpPr txBox="1"/>
            <p:nvPr/>
          </p:nvSpPr>
          <p:spPr>
            <a:xfrm>
              <a:off x="3798270" y="5084628"/>
              <a:ext cx="1476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Contents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>
                  <a:latin typeface="+mj-ea"/>
                  <a:ea typeface="+mj-ea"/>
                </a:rPr>
                <a:t>Index 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2002EEFF-EE3E-4C25-A5B2-2D20EA3F8F11}"/>
                </a:ext>
              </a:extLst>
            </p:cNvPr>
            <p:cNvGrpSpPr/>
            <p:nvPr/>
          </p:nvGrpSpPr>
          <p:grpSpPr>
            <a:xfrm>
              <a:off x="660390" y="5111493"/>
              <a:ext cx="1392975" cy="1016935"/>
              <a:chOff x="499506" y="5186141"/>
              <a:chExt cx="1392975" cy="1016935"/>
            </a:xfrm>
          </p:grpSpPr>
          <p:sp>
            <p:nvSpPr>
              <p:cNvPr id="128" name="object 17">
                <a:extLst>
                  <a:ext uri="{FF2B5EF4-FFF2-40B4-BE49-F238E27FC236}">
                    <a16:creationId xmlns:a16="http://schemas.microsoft.com/office/drawing/2014/main" id="{F388AF4C-2917-43C5-87EA-31EB902E7E00}"/>
                  </a:ext>
                </a:extLst>
              </p:cNvPr>
              <p:cNvSpPr/>
              <p:nvPr/>
            </p:nvSpPr>
            <p:spPr>
              <a:xfrm>
                <a:off x="1242914" y="5186141"/>
                <a:ext cx="599370" cy="484711"/>
              </a:xfrm>
              <a:prstGeom prst="rect">
                <a:avLst/>
              </a:prstGeom>
              <a:blipFill>
                <a:blip r:embed="rId2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latinLnBrk="0"/>
                <a:endPara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9" name="object 106">
                <a:extLst>
                  <a:ext uri="{FF2B5EF4-FFF2-40B4-BE49-F238E27FC236}">
                    <a16:creationId xmlns:a16="http://schemas.microsoft.com/office/drawing/2014/main" id="{896CF8B9-D7DE-4C85-B8DE-AB5DEDEECCE7}"/>
                  </a:ext>
                </a:extLst>
              </p:cNvPr>
              <p:cNvSpPr/>
              <p:nvPr/>
            </p:nvSpPr>
            <p:spPr>
              <a:xfrm>
                <a:off x="499506" y="5389831"/>
                <a:ext cx="612593" cy="503076"/>
              </a:xfrm>
              <a:prstGeom prst="rect">
                <a:avLst/>
              </a:prstGeom>
              <a:blipFill>
                <a:blip r:embed="rId2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latinLnBrk="0"/>
                <a:endPara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id="{9E968F2B-2488-4818-9243-412E348E4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000395" y="5629591"/>
                <a:ext cx="892086" cy="573485"/>
              </a:xfrm>
              <a:prstGeom prst="rect">
                <a:avLst/>
              </a:prstGeom>
            </p:spPr>
          </p:pic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86331EBA-9920-49A2-BFB7-935CC1B29D93}"/>
                </a:ext>
              </a:extLst>
            </p:cNvPr>
            <p:cNvGrpSpPr/>
            <p:nvPr/>
          </p:nvGrpSpPr>
          <p:grpSpPr>
            <a:xfrm>
              <a:off x="4064597" y="5560779"/>
              <a:ext cx="726974" cy="609995"/>
              <a:chOff x="4985913" y="2842564"/>
              <a:chExt cx="726974" cy="670995"/>
            </a:xfrm>
          </p:grpSpPr>
          <p:sp>
            <p:nvSpPr>
              <p:cNvPr id="134" name="Freeform 6">
                <a:extLst>
                  <a:ext uri="{FF2B5EF4-FFF2-40B4-BE49-F238E27FC236}">
                    <a16:creationId xmlns:a16="http://schemas.microsoft.com/office/drawing/2014/main" id="{9C37C9D5-9783-42CB-92E8-4CBDFA7BBD55}"/>
                  </a:ext>
                </a:extLst>
              </p:cNvPr>
              <p:cNvSpPr>
                <a:spLocks/>
              </p:cNvSpPr>
              <p:nvPr/>
            </p:nvSpPr>
            <p:spPr bwMode="auto">
              <a:xfrm rot="12522944" flipH="1" flipV="1">
                <a:off x="5094491" y="2842564"/>
                <a:ext cx="618396" cy="425987"/>
              </a:xfrm>
              <a:custGeom>
                <a:avLst/>
                <a:gdLst>
                  <a:gd name="connsiteX0" fmla="*/ 6743 w 10877"/>
                  <a:gd name="connsiteY0" fmla="*/ 2500 h 10000"/>
                  <a:gd name="connsiteX1" fmla="*/ 7086 w 10877"/>
                  <a:gd name="connsiteY1" fmla="*/ 0 h 10000"/>
                  <a:gd name="connsiteX2" fmla="*/ 10877 w 10877"/>
                  <a:gd name="connsiteY2" fmla="*/ 5151 h 10000"/>
                  <a:gd name="connsiteX3" fmla="*/ 5886 w 10877"/>
                  <a:gd name="connsiteY3" fmla="*/ 7984 h 10000"/>
                  <a:gd name="connsiteX4" fmla="*/ 6286 w 10877"/>
                  <a:gd name="connsiteY4" fmla="*/ 5323 h 10000"/>
                  <a:gd name="connsiteX5" fmla="*/ 571 w 10877"/>
                  <a:gd name="connsiteY5" fmla="*/ 10000 h 10000"/>
                  <a:gd name="connsiteX6" fmla="*/ 6743 w 10877"/>
                  <a:gd name="connsiteY6" fmla="*/ 2500 h 10000"/>
                  <a:gd name="connsiteX0" fmla="*/ 8266 w 12400"/>
                  <a:gd name="connsiteY0" fmla="*/ 2500 h 10877"/>
                  <a:gd name="connsiteX1" fmla="*/ 8609 w 12400"/>
                  <a:gd name="connsiteY1" fmla="*/ 0 h 10877"/>
                  <a:gd name="connsiteX2" fmla="*/ 12400 w 12400"/>
                  <a:gd name="connsiteY2" fmla="*/ 5151 h 10877"/>
                  <a:gd name="connsiteX3" fmla="*/ 7409 w 12400"/>
                  <a:gd name="connsiteY3" fmla="*/ 7984 h 10877"/>
                  <a:gd name="connsiteX4" fmla="*/ 7809 w 12400"/>
                  <a:gd name="connsiteY4" fmla="*/ 5323 h 10877"/>
                  <a:gd name="connsiteX5" fmla="*/ 571 w 12400"/>
                  <a:gd name="connsiteY5" fmla="*/ 10877 h 10877"/>
                  <a:gd name="connsiteX6" fmla="*/ 8266 w 12400"/>
                  <a:gd name="connsiteY6" fmla="*/ 2500 h 10877"/>
                  <a:gd name="connsiteX0" fmla="*/ 7695 w 11829"/>
                  <a:gd name="connsiteY0" fmla="*/ 2500 h 10877"/>
                  <a:gd name="connsiteX1" fmla="*/ 8038 w 11829"/>
                  <a:gd name="connsiteY1" fmla="*/ 0 h 10877"/>
                  <a:gd name="connsiteX2" fmla="*/ 11829 w 11829"/>
                  <a:gd name="connsiteY2" fmla="*/ 5151 h 10877"/>
                  <a:gd name="connsiteX3" fmla="*/ 6838 w 11829"/>
                  <a:gd name="connsiteY3" fmla="*/ 7984 h 10877"/>
                  <a:gd name="connsiteX4" fmla="*/ 7238 w 11829"/>
                  <a:gd name="connsiteY4" fmla="*/ 5323 h 10877"/>
                  <a:gd name="connsiteX5" fmla="*/ 0 w 11829"/>
                  <a:gd name="connsiteY5" fmla="*/ 10877 h 10877"/>
                  <a:gd name="connsiteX6" fmla="*/ 7695 w 11829"/>
                  <a:gd name="connsiteY6" fmla="*/ 2500 h 10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9" h="10877">
                    <a:moveTo>
                      <a:pt x="7695" y="2500"/>
                    </a:moveTo>
                    <a:cubicBezTo>
                      <a:pt x="7809" y="1667"/>
                      <a:pt x="7924" y="833"/>
                      <a:pt x="8038" y="0"/>
                    </a:cubicBezTo>
                    <a:lnTo>
                      <a:pt x="11829" y="5151"/>
                    </a:lnTo>
                    <a:lnTo>
                      <a:pt x="6838" y="7984"/>
                    </a:lnTo>
                    <a:cubicBezTo>
                      <a:pt x="6971" y="7097"/>
                      <a:pt x="7105" y="6210"/>
                      <a:pt x="7238" y="5323"/>
                    </a:cubicBezTo>
                    <a:cubicBezTo>
                      <a:pt x="1923" y="4758"/>
                      <a:pt x="0" y="10877"/>
                      <a:pt x="0" y="10877"/>
                    </a:cubicBezTo>
                    <a:cubicBezTo>
                      <a:pt x="589" y="5141"/>
                      <a:pt x="5295" y="2500"/>
                      <a:pt x="7695" y="2500"/>
                    </a:cubicBezTo>
                    <a:close/>
                  </a:path>
                </a:pathLst>
              </a:custGeom>
              <a:gradFill flip="none" rotWithShape="1">
                <a:gsLst>
                  <a:gs pos="64000">
                    <a:srgbClr val="00B0EC"/>
                  </a:gs>
                  <a:gs pos="29000">
                    <a:srgbClr val="00B0EC">
                      <a:alpha val="48000"/>
                    </a:srgbClr>
                  </a:gs>
                </a:gsLst>
                <a:lin ang="189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056" tIns="45528" rIns="91056" bIns="45528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sz="1999">
                  <a:latin typeface="+mj-ea"/>
                  <a:ea typeface="+mj-ea"/>
                </a:endParaRPr>
              </a:p>
            </p:txBody>
          </p:sp>
          <p:sp>
            <p:nvSpPr>
              <p:cNvPr id="135" name="Freeform 6">
                <a:extLst>
                  <a:ext uri="{FF2B5EF4-FFF2-40B4-BE49-F238E27FC236}">
                    <a16:creationId xmlns:a16="http://schemas.microsoft.com/office/drawing/2014/main" id="{994F0340-4D0F-49C0-A53D-B8A9BFC4668C}"/>
                  </a:ext>
                </a:extLst>
              </p:cNvPr>
              <p:cNvSpPr>
                <a:spLocks/>
              </p:cNvSpPr>
              <p:nvPr/>
            </p:nvSpPr>
            <p:spPr bwMode="auto">
              <a:xfrm rot="12522944">
                <a:off x="4985913" y="3087572"/>
                <a:ext cx="618396" cy="425987"/>
              </a:xfrm>
              <a:custGeom>
                <a:avLst/>
                <a:gdLst>
                  <a:gd name="connsiteX0" fmla="*/ 6743 w 10877"/>
                  <a:gd name="connsiteY0" fmla="*/ 2500 h 10000"/>
                  <a:gd name="connsiteX1" fmla="*/ 7086 w 10877"/>
                  <a:gd name="connsiteY1" fmla="*/ 0 h 10000"/>
                  <a:gd name="connsiteX2" fmla="*/ 10877 w 10877"/>
                  <a:gd name="connsiteY2" fmla="*/ 5151 h 10000"/>
                  <a:gd name="connsiteX3" fmla="*/ 5886 w 10877"/>
                  <a:gd name="connsiteY3" fmla="*/ 7984 h 10000"/>
                  <a:gd name="connsiteX4" fmla="*/ 6286 w 10877"/>
                  <a:gd name="connsiteY4" fmla="*/ 5323 h 10000"/>
                  <a:gd name="connsiteX5" fmla="*/ 571 w 10877"/>
                  <a:gd name="connsiteY5" fmla="*/ 10000 h 10000"/>
                  <a:gd name="connsiteX6" fmla="*/ 6743 w 10877"/>
                  <a:gd name="connsiteY6" fmla="*/ 2500 h 10000"/>
                  <a:gd name="connsiteX0" fmla="*/ 8266 w 12400"/>
                  <a:gd name="connsiteY0" fmla="*/ 2500 h 10877"/>
                  <a:gd name="connsiteX1" fmla="*/ 8609 w 12400"/>
                  <a:gd name="connsiteY1" fmla="*/ 0 h 10877"/>
                  <a:gd name="connsiteX2" fmla="*/ 12400 w 12400"/>
                  <a:gd name="connsiteY2" fmla="*/ 5151 h 10877"/>
                  <a:gd name="connsiteX3" fmla="*/ 7409 w 12400"/>
                  <a:gd name="connsiteY3" fmla="*/ 7984 h 10877"/>
                  <a:gd name="connsiteX4" fmla="*/ 7809 w 12400"/>
                  <a:gd name="connsiteY4" fmla="*/ 5323 h 10877"/>
                  <a:gd name="connsiteX5" fmla="*/ 571 w 12400"/>
                  <a:gd name="connsiteY5" fmla="*/ 10877 h 10877"/>
                  <a:gd name="connsiteX6" fmla="*/ 8266 w 12400"/>
                  <a:gd name="connsiteY6" fmla="*/ 2500 h 10877"/>
                  <a:gd name="connsiteX0" fmla="*/ 7695 w 11829"/>
                  <a:gd name="connsiteY0" fmla="*/ 2500 h 10877"/>
                  <a:gd name="connsiteX1" fmla="*/ 8038 w 11829"/>
                  <a:gd name="connsiteY1" fmla="*/ 0 h 10877"/>
                  <a:gd name="connsiteX2" fmla="*/ 11829 w 11829"/>
                  <a:gd name="connsiteY2" fmla="*/ 5151 h 10877"/>
                  <a:gd name="connsiteX3" fmla="*/ 6838 w 11829"/>
                  <a:gd name="connsiteY3" fmla="*/ 7984 h 10877"/>
                  <a:gd name="connsiteX4" fmla="*/ 7238 w 11829"/>
                  <a:gd name="connsiteY4" fmla="*/ 5323 h 10877"/>
                  <a:gd name="connsiteX5" fmla="*/ 0 w 11829"/>
                  <a:gd name="connsiteY5" fmla="*/ 10877 h 10877"/>
                  <a:gd name="connsiteX6" fmla="*/ 7695 w 11829"/>
                  <a:gd name="connsiteY6" fmla="*/ 2500 h 10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9" h="10877">
                    <a:moveTo>
                      <a:pt x="7695" y="2500"/>
                    </a:moveTo>
                    <a:cubicBezTo>
                      <a:pt x="7809" y="1667"/>
                      <a:pt x="7924" y="833"/>
                      <a:pt x="8038" y="0"/>
                    </a:cubicBezTo>
                    <a:lnTo>
                      <a:pt x="11829" y="5151"/>
                    </a:lnTo>
                    <a:lnTo>
                      <a:pt x="6838" y="7984"/>
                    </a:lnTo>
                    <a:cubicBezTo>
                      <a:pt x="6971" y="7097"/>
                      <a:pt x="7105" y="6210"/>
                      <a:pt x="7238" y="5323"/>
                    </a:cubicBezTo>
                    <a:cubicBezTo>
                      <a:pt x="1923" y="4758"/>
                      <a:pt x="0" y="10877"/>
                      <a:pt x="0" y="10877"/>
                    </a:cubicBezTo>
                    <a:cubicBezTo>
                      <a:pt x="589" y="5141"/>
                      <a:pt x="5295" y="2500"/>
                      <a:pt x="7695" y="2500"/>
                    </a:cubicBezTo>
                    <a:close/>
                  </a:path>
                </a:pathLst>
              </a:custGeom>
              <a:gradFill flip="none" rotWithShape="1">
                <a:gsLst>
                  <a:gs pos="64000">
                    <a:srgbClr val="00B0EC"/>
                  </a:gs>
                  <a:gs pos="29000">
                    <a:srgbClr val="00B0EC">
                      <a:alpha val="48000"/>
                    </a:srgbClr>
                  </a:gs>
                </a:gsLst>
                <a:lin ang="189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056" tIns="45528" rIns="91056" bIns="45528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sz="1999">
                  <a:latin typeface="+mj-ea"/>
                  <a:ea typeface="+mj-ea"/>
                </a:endParaRP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4EA3786-C956-41E3-8F02-7BB1CC3DCDDA}"/>
                </a:ext>
              </a:extLst>
            </p:cNvPr>
            <p:cNvGrpSpPr/>
            <p:nvPr/>
          </p:nvGrpSpPr>
          <p:grpSpPr>
            <a:xfrm>
              <a:off x="1996908" y="5470383"/>
              <a:ext cx="726974" cy="609995"/>
              <a:chOff x="4985913" y="2842564"/>
              <a:chExt cx="726974" cy="670995"/>
            </a:xfrm>
          </p:grpSpPr>
          <p:sp>
            <p:nvSpPr>
              <p:cNvPr id="137" name="Freeform 6">
                <a:extLst>
                  <a:ext uri="{FF2B5EF4-FFF2-40B4-BE49-F238E27FC236}">
                    <a16:creationId xmlns:a16="http://schemas.microsoft.com/office/drawing/2014/main" id="{47C2A9F4-37DF-4999-855E-C09B9F96FCA9}"/>
                  </a:ext>
                </a:extLst>
              </p:cNvPr>
              <p:cNvSpPr>
                <a:spLocks/>
              </p:cNvSpPr>
              <p:nvPr/>
            </p:nvSpPr>
            <p:spPr bwMode="auto">
              <a:xfrm rot="12522944" flipH="1" flipV="1">
                <a:off x="5094491" y="2842564"/>
                <a:ext cx="618396" cy="425987"/>
              </a:xfrm>
              <a:custGeom>
                <a:avLst/>
                <a:gdLst>
                  <a:gd name="connsiteX0" fmla="*/ 6743 w 10877"/>
                  <a:gd name="connsiteY0" fmla="*/ 2500 h 10000"/>
                  <a:gd name="connsiteX1" fmla="*/ 7086 w 10877"/>
                  <a:gd name="connsiteY1" fmla="*/ 0 h 10000"/>
                  <a:gd name="connsiteX2" fmla="*/ 10877 w 10877"/>
                  <a:gd name="connsiteY2" fmla="*/ 5151 h 10000"/>
                  <a:gd name="connsiteX3" fmla="*/ 5886 w 10877"/>
                  <a:gd name="connsiteY3" fmla="*/ 7984 h 10000"/>
                  <a:gd name="connsiteX4" fmla="*/ 6286 w 10877"/>
                  <a:gd name="connsiteY4" fmla="*/ 5323 h 10000"/>
                  <a:gd name="connsiteX5" fmla="*/ 571 w 10877"/>
                  <a:gd name="connsiteY5" fmla="*/ 10000 h 10000"/>
                  <a:gd name="connsiteX6" fmla="*/ 6743 w 10877"/>
                  <a:gd name="connsiteY6" fmla="*/ 2500 h 10000"/>
                  <a:gd name="connsiteX0" fmla="*/ 8266 w 12400"/>
                  <a:gd name="connsiteY0" fmla="*/ 2500 h 10877"/>
                  <a:gd name="connsiteX1" fmla="*/ 8609 w 12400"/>
                  <a:gd name="connsiteY1" fmla="*/ 0 h 10877"/>
                  <a:gd name="connsiteX2" fmla="*/ 12400 w 12400"/>
                  <a:gd name="connsiteY2" fmla="*/ 5151 h 10877"/>
                  <a:gd name="connsiteX3" fmla="*/ 7409 w 12400"/>
                  <a:gd name="connsiteY3" fmla="*/ 7984 h 10877"/>
                  <a:gd name="connsiteX4" fmla="*/ 7809 w 12400"/>
                  <a:gd name="connsiteY4" fmla="*/ 5323 h 10877"/>
                  <a:gd name="connsiteX5" fmla="*/ 571 w 12400"/>
                  <a:gd name="connsiteY5" fmla="*/ 10877 h 10877"/>
                  <a:gd name="connsiteX6" fmla="*/ 8266 w 12400"/>
                  <a:gd name="connsiteY6" fmla="*/ 2500 h 10877"/>
                  <a:gd name="connsiteX0" fmla="*/ 7695 w 11829"/>
                  <a:gd name="connsiteY0" fmla="*/ 2500 h 10877"/>
                  <a:gd name="connsiteX1" fmla="*/ 8038 w 11829"/>
                  <a:gd name="connsiteY1" fmla="*/ 0 h 10877"/>
                  <a:gd name="connsiteX2" fmla="*/ 11829 w 11829"/>
                  <a:gd name="connsiteY2" fmla="*/ 5151 h 10877"/>
                  <a:gd name="connsiteX3" fmla="*/ 6838 w 11829"/>
                  <a:gd name="connsiteY3" fmla="*/ 7984 h 10877"/>
                  <a:gd name="connsiteX4" fmla="*/ 7238 w 11829"/>
                  <a:gd name="connsiteY4" fmla="*/ 5323 h 10877"/>
                  <a:gd name="connsiteX5" fmla="*/ 0 w 11829"/>
                  <a:gd name="connsiteY5" fmla="*/ 10877 h 10877"/>
                  <a:gd name="connsiteX6" fmla="*/ 7695 w 11829"/>
                  <a:gd name="connsiteY6" fmla="*/ 2500 h 10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9" h="10877">
                    <a:moveTo>
                      <a:pt x="7695" y="2500"/>
                    </a:moveTo>
                    <a:cubicBezTo>
                      <a:pt x="7809" y="1667"/>
                      <a:pt x="7924" y="833"/>
                      <a:pt x="8038" y="0"/>
                    </a:cubicBezTo>
                    <a:lnTo>
                      <a:pt x="11829" y="5151"/>
                    </a:lnTo>
                    <a:lnTo>
                      <a:pt x="6838" y="7984"/>
                    </a:lnTo>
                    <a:cubicBezTo>
                      <a:pt x="6971" y="7097"/>
                      <a:pt x="7105" y="6210"/>
                      <a:pt x="7238" y="5323"/>
                    </a:cubicBezTo>
                    <a:cubicBezTo>
                      <a:pt x="1923" y="4758"/>
                      <a:pt x="0" y="10877"/>
                      <a:pt x="0" y="10877"/>
                    </a:cubicBezTo>
                    <a:cubicBezTo>
                      <a:pt x="589" y="5141"/>
                      <a:pt x="5295" y="2500"/>
                      <a:pt x="7695" y="2500"/>
                    </a:cubicBezTo>
                    <a:close/>
                  </a:path>
                </a:pathLst>
              </a:custGeom>
              <a:gradFill flip="none" rotWithShape="1">
                <a:gsLst>
                  <a:gs pos="64000">
                    <a:srgbClr val="00B0EC"/>
                  </a:gs>
                  <a:gs pos="29000">
                    <a:srgbClr val="00B0EC">
                      <a:alpha val="48000"/>
                    </a:srgbClr>
                  </a:gs>
                </a:gsLst>
                <a:lin ang="189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056" tIns="45528" rIns="91056" bIns="45528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sz="1999">
                  <a:latin typeface="+mj-ea"/>
                  <a:ea typeface="+mj-ea"/>
                </a:endParaRPr>
              </a:p>
            </p:txBody>
          </p:sp>
          <p:sp>
            <p:nvSpPr>
              <p:cNvPr id="138" name="Freeform 6">
                <a:extLst>
                  <a:ext uri="{FF2B5EF4-FFF2-40B4-BE49-F238E27FC236}">
                    <a16:creationId xmlns:a16="http://schemas.microsoft.com/office/drawing/2014/main" id="{075160CC-3507-4D3C-BE71-19D74CF0082B}"/>
                  </a:ext>
                </a:extLst>
              </p:cNvPr>
              <p:cNvSpPr>
                <a:spLocks/>
              </p:cNvSpPr>
              <p:nvPr/>
            </p:nvSpPr>
            <p:spPr bwMode="auto">
              <a:xfrm rot="12522944">
                <a:off x="4985913" y="3087572"/>
                <a:ext cx="618396" cy="425987"/>
              </a:xfrm>
              <a:custGeom>
                <a:avLst/>
                <a:gdLst>
                  <a:gd name="connsiteX0" fmla="*/ 6743 w 10877"/>
                  <a:gd name="connsiteY0" fmla="*/ 2500 h 10000"/>
                  <a:gd name="connsiteX1" fmla="*/ 7086 w 10877"/>
                  <a:gd name="connsiteY1" fmla="*/ 0 h 10000"/>
                  <a:gd name="connsiteX2" fmla="*/ 10877 w 10877"/>
                  <a:gd name="connsiteY2" fmla="*/ 5151 h 10000"/>
                  <a:gd name="connsiteX3" fmla="*/ 5886 w 10877"/>
                  <a:gd name="connsiteY3" fmla="*/ 7984 h 10000"/>
                  <a:gd name="connsiteX4" fmla="*/ 6286 w 10877"/>
                  <a:gd name="connsiteY4" fmla="*/ 5323 h 10000"/>
                  <a:gd name="connsiteX5" fmla="*/ 571 w 10877"/>
                  <a:gd name="connsiteY5" fmla="*/ 10000 h 10000"/>
                  <a:gd name="connsiteX6" fmla="*/ 6743 w 10877"/>
                  <a:gd name="connsiteY6" fmla="*/ 2500 h 10000"/>
                  <a:gd name="connsiteX0" fmla="*/ 8266 w 12400"/>
                  <a:gd name="connsiteY0" fmla="*/ 2500 h 10877"/>
                  <a:gd name="connsiteX1" fmla="*/ 8609 w 12400"/>
                  <a:gd name="connsiteY1" fmla="*/ 0 h 10877"/>
                  <a:gd name="connsiteX2" fmla="*/ 12400 w 12400"/>
                  <a:gd name="connsiteY2" fmla="*/ 5151 h 10877"/>
                  <a:gd name="connsiteX3" fmla="*/ 7409 w 12400"/>
                  <a:gd name="connsiteY3" fmla="*/ 7984 h 10877"/>
                  <a:gd name="connsiteX4" fmla="*/ 7809 w 12400"/>
                  <a:gd name="connsiteY4" fmla="*/ 5323 h 10877"/>
                  <a:gd name="connsiteX5" fmla="*/ 571 w 12400"/>
                  <a:gd name="connsiteY5" fmla="*/ 10877 h 10877"/>
                  <a:gd name="connsiteX6" fmla="*/ 8266 w 12400"/>
                  <a:gd name="connsiteY6" fmla="*/ 2500 h 10877"/>
                  <a:gd name="connsiteX0" fmla="*/ 7695 w 11829"/>
                  <a:gd name="connsiteY0" fmla="*/ 2500 h 10877"/>
                  <a:gd name="connsiteX1" fmla="*/ 8038 w 11829"/>
                  <a:gd name="connsiteY1" fmla="*/ 0 h 10877"/>
                  <a:gd name="connsiteX2" fmla="*/ 11829 w 11829"/>
                  <a:gd name="connsiteY2" fmla="*/ 5151 h 10877"/>
                  <a:gd name="connsiteX3" fmla="*/ 6838 w 11829"/>
                  <a:gd name="connsiteY3" fmla="*/ 7984 h 10877"/>
                  <a:gd name="connsiteX4" fmla="*/ 7238 w 11829"/>
                  <a:gd name="connsiteY4" fmla="*/ 5323 h 10877"/>
                  <a:gd name="connsiteX5" fmla="*/ 0 w 11829"/>
                  <a:gd name="connsiteY5" fmla="*/ 10877 h 10877"/>
                  <a:gd name="connsiteX6" fmla="*/ 7695 w 11829"/>
                  <a:gd name="connsiteY6" fmla="*/ 2500 h 10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9" h="10877">
                    <a:moveTo>
                      <a:pt x="7695" y="2500"/>
                    </a:moveTo>
                    <a:cubicBezTo>
                      <a:pt x="7809" y="1667"/>
                      <a:pt x="7924" y="833"/>
                      <a:pt x="8038" y="0"/>
                    </a:cubicBezTo>
                    <a:lnTo>
                      <a:pt x="11829" y="5151"/>
                    </a:lnTo>
                    <a:lnTo>
                      <a:pt x="6838" y="7984"/>
                    </a:lnTo>
                    <a:cubicBezTo>
                      <a:pt x="6971" y="7097"/>
                      <a:pt x="7105" y="6210"/>
                      <a:pt x="7238" y="5323"/>
                    </a:cubicBezTo>
                    <a:cubicBezTo>
                      <a:pt x="1923" y="4758"/>
                      <a:pt x="0" y="10877"/>
                      <a:pt x="0" y="10877"/>
                    </a:cubicBezTo>
                    <a:cubicBezTo>
                      <a:pt x="589" y="5141"/>
                      <a:pt x="5295" y="2500"/>
                      <a:pt x="7695" y="2500"/>
                    </a:cubicBezTo>
                    <a:close/>
                  </a:path>
                </a:pathLst>
              </a:custGeom>
              <a:gradFill flip="none" rotWithShape="1">
                <a:gsLst>
                  <a:gs pos="64000">
                    <a:srgbClr val="00B0EC"/>
                  </a:gs>
                  <a:gs pos="29000">
                    <a:srgbClr val="00B0EC">
                      <a:alpha val="48000"/>
                    </a:srgbClr>
                  </a:gs>
                </a:gsLst>
                <a:lin ang="189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056" tIns="45528" rIns="91056" bIns="45528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sz="1999">
                  <a:latin typeface="+mj-ea"/>
                  <a:ea typeface="+mj-ea"/>
                </a:endParaRPr>
              </a:p>
            </p:txBody>
          </p:sp>
        </p:grpSp>
        <p:sp>
          <p:nvSpPr>
            <p:cNvPr id="139" name="object 24">
              <a:extLst>
                <a:ext uri="{FF2B5EF4-FFF2-40B4-BE49-F238E27FC236}">
                  <a16:creationId xmlns:a16="http://schemas.microsoft.com/office/drawing/2014/main" id="{F25B15A9-8858-48D2-B1FE-9FAE5B0F280B}"/>
                </a:ext>
              </a:extLst>
            </p:cNvPr>
            <p:cNvSpPr/>
            <p:nvPr/>
          </p:nvSpPr>
          <p:spPr>
            <a:xfrm rot="16200000">
              <a:off x="1002923" y="4331988"/>
              <a:ext cx="276488" cy="13366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>
                <a:latin typeface="+mj-ea"/>
                <a:ea typeface="+mj-ea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9C52173-C3B3-4F4B-9846-4CA6E46D2033}"/>
                </a:ext>
              </a:extLst>
            </p:cNvPr>
            <p:cNvSpPr txBox="1"/>
            <p:nvPr/>
          </p:nvSpPr>
          <p:spPr>
            <a:xfrm>
              <a:off x="1636290" y="5246544"/>
              <a:ext cx="12064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072" algn="ctr" latinLnBrk="0"/>
              <a:r>
                <a:rPr lang="en-US" altLang="ko-KR" sz="1400" spc="-4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Arial"/>
                </a:rPr>
                <a:t>Visualization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927D6E2-FD5F-4BA1-8548-6FABF876578B}"/>
                </a:ext>
              </a:extLst>
            </p:cNvPr>
            <p:cNvSpPr txBox="1"/>
            <p:nvPr/>
          </p:nvSpPr>
          <p:spPr>
            <a:xfrm>
              <a:off x="8553719" y="5104765"/>
              <a:ext cx="730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072" algn="ctr" latinLnBrk="0"/>
              <a:r>
                <a:rPr lang="ko-KR" altLang="en-US" sz="1400" b="1" spc="-4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Arial"/>
                </a:rPr>
                <a:t>딥러닝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31E65886-8603-4CAE-B819-4A25738816BA}"/>
                </a:ext>
              </a:extLst>
            </p:cNvPr>
            <p:cNvGrpSpPr/>
            <p:nvPr/>
          </p:nvGrpSpPr>
          <p:grpSpPr>
            <a:xfrm>
              <a:off x="655122" y="3695159"/>
              <a:ext cx="903841" cy="630882"/>
              <a:chOff x="2662427" y="4922520"/>
              <a:chExt cx="2094357" cy="1568322"/>
            </a:xfrm>
          </p:grpSpPr>
          <p:sp>
            <p:nvSpPr>
              <p:cNvPr id="143" name="object 124">
                <a:extLst>
                  <a:ext uri="{FF2B5EF4-FFF2-40B4-BE49-F238E27FC236}">
                    <a16:creationId xmlns:a16="http://schemas.microsoft.com/office/drawing/2014/main" id="{BBA70275-770E-44C8-A4FD-D1D473FB5506}"/>
                  </a:ext>
                </a:extLst>
              </p:cNvPr>
              <p:cNvSpPr/>
              <p:nvPr/>
            </p:nvSpPr>
            <p:spPr>
              <a:xfrm>
                <a:off x="2662427" y="5497067"/>
                <a:ext cx="923925" cy="993775"/>
              </a:xfrm>
              <a:custGeom>
                <a:avLst/>
                <a:gdLst/>
                <a:ahLst/>
                <a:cxnLst/>
                <a:rect l="l" t="t" r="r" b="b"/>
                <a:pathLst>
                  <a:path w="923925" h="993775">
                    <a:moveTo>
                      <a:pt x="0" y="496823"/>
                    </a:moveTo>
                    <a:lnTo>
                      <a:pt x="2384" y="446027"/>
                    </a:lnTo>
                    <a:lnTo>
                      <a:pt x="9382" y="396698"/>
                    </a:lnTo>
                    <a:lnTo>
                      <a:pt x="20761" y="349085"/>
                    </a:lnTo>
                    <a:lnTo>
                      <a:pt x="36290" y="303439"/>
                    </a:lnTo>
                    <a:lnTo>
                      <a:pt x="55736" y="260010"/>
                    </a:lnTo>
                    <a:lnTo>
                      <a:pt x="78866" y="219047"/>
                    </a:lnTo>
                    <a:lnTo>
                      <a:pt x="105450" y="180799"/>
                    </a:lnTo>
                    <a:lnTo>
                      <a:pt x="135254" y="145518"/>
                    </a:lnTo>
                    <a:lnTo>
                      <a:pt x="168047" y="113452"/>
                    </a:lnTo>
                    <a:lnTo>
                      <a:pt x="203596" y="84851"/>
                    </a:lnTo>
                    <a:lnTo>
                      <a:pt x="241670" y="59964"/>
                    </a:lnTo>
                    <a:lnTo>
                      <a:pt x="282035" y="39043"/>
                    </a:lnTo>
                    <a:lnTo>
                      <a:pt x="324460" y="22336"/>
                    </a:lnTo>
                    <a:lnTo>
                      <a:pt x="368712" y="10093"/>
                    </a:lnTo>
                    <a:lnTo>
                      <a:pt x="414560" y="2565"/>
                    </a:lnTo>
                    <a:lnTo>
                      <a:pt x="461772" y="0"/>
                    </a:lnTo>
                    <a:lnTo>
                      <a:pt x="508983" y="2565"/>
                    </a:lnTo>
                    <a:lnTo>
                      <a:pt x="554831" y="10093"/>
                    </a:lnTo>
                    <a:lnTo>
                      <a:pt x="599083" y="22336"/>
                    </a:lnTo>
                    <a:lnTo>
                      <a:pt x="641508" y="39043"/>
                    </a:lnTo>
                    <a:lnTo>
                      <a:pt x="681873" y="59964"/>
                    </a:lnTo>
                    <a:lnTo>
                      <a:pt x="719947" y="84851"/>
                    </a:lnTo>
                    <a:lnTo>
                      <a:pt x="755496" y="113452"/>
                    </a:lnTo>
                    <a:lnTo>
                      <a:pt x="788289" y="145518"/>
                    </a:lnTo>
                    <a:lnTo>
                      <a:pt x="818093" y="180799"/>
                    </a:lnTo>
                    <a:lnTo>
                      <a:pt x="844677" y="219047"/>
                    </a:lnTo>
                    <a:lnTo>
                      <a:pt x="867807" y="260010"/>
                    </a:lnTo>
                    <a:lnTo>
                      <a:pt x="887253" y="303439"/>
                    </a:lnTo>
                    <a:lnTo>
                      <a:pt x="902782" y="349085"/>
                    </a:lnTo>
                    <a:lnTo>
                      <a:pt x="914161" y="396698"/>
                    </a:lnTo>
                    <a:lnTo>
                      <a:pt x="921159" y="446027"/>
                    </a:lnTo>
                    <a:lnTo>
                      <a:pt x="923544" y="496823"/>
                    </a:lnTo>
                    <a:lnTo>
                      <a:pt x="921159" y="547620"/>
                    </a:lnTo>
                    <a:lnTo>
                      <a:pt x="914161" y="596949"/>
                    </a:lnTo>
                    <a:lnTo>
                      <a:pt x="902782" y="644562"/>
                    </a:lnTo>
                    <a:lnTo>
                      <a:pt x="887253" y="690208"/>
                    </a:lnTo>
                    <a:lnTo>
                      <a:pt x="867807" y="733637"/>
                    </a:lnTo>
                    <a:lnTo>
                      <a:pt x="844677" y="774600"/>
                    </a:lnTo>
                    <a:lnTo>
                      <a:pt x="818093" y="812848"/>
                    </a:lnTo>
                    <a:lnTo>
                      <a:pt x="788289" y="848129"/>
                    </a:lnTo>
                    <a:lnTo>
                      <a:pt x="755496" y="880195"/>
                    </a:lnTo>
                    <a:lnTo>
                      <a:pt x="719947" y="908796"/>
                    </a:lnTo>
                    <a:lnTo>
                      <a:pt x="681873" y="933683"/>
                    </a:lnTo>
                    <a:lnTo>
                      <a:pt x="641508" y="954604"/>
                    </a:lnTo>
                    <a:lnTo>
                      <a:pt x="599083" y="971311"/>
                    </a:lnTo>
                    <a:lnTo>
                      <a:pt x="554831" y="983554"/>
                    </a:lnTo>
                    <a:lnTo>
                      <a:pt x="508983" y="991082"/>
                    </a:lnTo>
                    <a:lnTo>
                      <a:pt x="461772" y="993647"/>
                    </a:lnTo>
                    <a:lnTo>
                      <a:pt x="414560" y="991082"/>
                    </a:lnTo>
                    <a:lnTo>
                      <a:pt x="368712" y="983554"/>
                    </a:lnTo>
                    <a:lnTo>
                      <a:pt x="324460" y="971311"/>
                    </a:lnTo>
                    <a:lnTo>
                      <a:pt x="282035" y="954604"/>
                    </a:lnTo>
                    <a:lnTo>
                      <a:pt x="241670" y="933683"/>
                    </a:lnTo>
                    <a:lnTo>
                      <a:pt x="203596" y="908796"/>
                    </a:lnTo>
                    <a:lnTo>
                      <a:pt x="168047" y="880195"/>
                    </a:lnTo>
                    <a:lnTo>
                      <a:pt x="135255" y="848129"/>
                    </a:lnTo>
                    <a:lnTo>
                      <a:pt x="105450" y="812848"/>
                    </a:lnTo>
                    <a:lnTo>
                      <a:pt x="78867" y="774600"/>
                    </a:lnTo>
                    <a:lnTo>
                      <a:pt x="55736" y="733637"/>
                    </a:lnTo>
                    <a:lnTo>
                      <a:pt x="36290" y="690208"/>
                    </a:lnTo>
                    <a:lnTo>
                      <a:pt x="20761" y="644562"/>
                    </a:lnTo>
                    <a:lnTo>
                      <a:pt x="9382" y="596949"/>
                    </a:lnTo>
                    <a:lnTo>
                      <a:pt x="2384" y="547620"/>
                    </a:lnTo>
                    <a:lnTo>
                      <a:pt x="0" y="496823"/>
                    </a:lnTo>
                    <a:close/>
                  </a:path>
                </a:pathLst>
              </a:custGeom>
              <a:ln w="70104">
                <a:solidFill>
                  <a:srgbClr val="51516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126">
                <a:extLst>
                  <a:ext uri="{FF2B5EF4-FFF2-40B4-BE49-F238E27FC236}">
                    <a16:creationId xmlns:a16="http://schemas.microsoft.com/office/drawing/2014/main" id="{66FB58A8-12D1-4F0A-8F11-08BD270B1EB6}"/>
                  </a:ext>
                </a:extLst>
              </p:cNvPr>
              <p:cNvSpPr/>
              <p:nvPr/>
            </p:nvSpPr>
            <p:spPr>
              <a:xfrm>
                <a:off x="3229355" y="4922520"/>
                <a:ext cx="923925" cy="993775"/>
              </a:xfrm>
              <a:custGeom>
                <a:avLst/>
                <a:gdLst/>
                <a:ahLst/>
                <a:cxnLst/>
                <a:rect l="l" t="t" r="r" b="b"/>
                <a:pathLst>
                  <a:path w="923925" h="993775">
                    <a:moveTo>
                      <a:pt x="0" y="496823"/>
                    </a:moveTo>
                    <a:lnTo>
                      <a:pt x="2384" y="446016"/>
                    </a:lnTo>
                    <a:lnTo>
                      <a:pt x="9382" y="396679"/>
                    </a:lnTo>
                    <a:lnTo>
                      <a:pt x="20761" y="349061"/>
                    </a:lnTo>
                    <a:lnTo>
                      <a:pt x="36290" y="303412"/>
                    </a:lnTo>
                    <a:lnTo>
                      <a:pt x="55736" y="259982"/>
                    </a:lnTo>
                    <a:lnTo>
                      <a:pt x="78866" y="219019"/>
                    </a:lnTo>
                    <a:lnTo>
                      <a:pt x="105450" y="180773"/>
                    </a:lnTo>
                    <a:lnTo>
                      <a:pt x="135254" y="145494"/>
                    </a:lnTo>
                    <a:lnTo>
                      <a:pt x="168047" y="113431"/>
                    </a:lnTo>
                    <a:lnTo>
                      <a:pt x="203596" y="84834"/>
                    </a:lnTo>
                    <a:lnTo>
                      <a:pt x="241670" y="59952"/>
                    </a:lnTo>
                    <a:lnTo>
                      <a:pt x="282035" y="39034"/>
                    </a:lnTo>
                    <a:lnTo>
                      <a:pt x="324460" y="22331"/>
                    </a:lnTo>
                    <a:lnTo>
                      <a:pt x="368712" y="10091"/>
                    </a:lnTo>
                    <a:lnTo>
                      <a:pt x="414560" y="2564"/>
                    </a:lnTo>
                    <a:lnTo>
                      <a:pt x="461771" y="0"/>
                    </a:lnTo>
                    <a:lnTo>
                      <a:pt x="508983" y="2564"/>
                    </a:lnTo>
                    <a:lnTo>
                      <a:pt x="554831" y="10091"/>
                    </a:lnTo>
                    <a:lnTo>
                      <a:pt x="599083" y="22331"/>
                    </a:lnTo>
                    <a:lnTo>
                      <a:pt x="641508" y="39034"/>
                    </a:lnTo>
                    <a:lnTo>
                      <a:pt x="681873" y="59952"/>
                    </a:lnTo>
                    <a:lnTo>
                      <a:pt x="719947" y="84834"/>
                    </a:lnTo>
                    <a:lnTo>
                      <a:pt x="755496" y="113431"/>
                    </a:lnTo>
                    <a:lnTo>
                      <a:pt x="788289" y="145494"/>
                    </a:lnTo>
                    <a:lnTo>
                      <a:pt x="818093" y="180773"/>
                    </a:lnTo>
                    <a:lnTo>
                      <a:pt x="844677" y="219019"/>
                    </a:lnTo>
                    <a:lnTo>
                      <a:pt x="867807" y="259982"/>
                    </a:lnTo>
                    <a:lnTo>
                      <a:pt x="887253" y="303412"/>
                    </a:lnTo>
                    <a:lnTo>
                      <a:pt x="902782" y="349061"/>
                    </a:lnTo>
                    <a:lnTo>
                      <a:pt x="914161" y="396679"/>
                    </a:lnTo>
                    <a:lnTo>
                      <a:pt x="921159" y="446016"/>
                    </a:lnTo>
                    <a:lnTo>
                      <a:pt x="923544" y="496823"/>
                    </a:lnTo>
                    <a:lnTo>
                      <a:pt x="921159" y="547620"/>
                    </a:lnTo>
                    <a:lnTo>
                      <a:pt x="914161" y="596949"/>
                    </a:lnTo>
                    <a:lnTo>
                      <a:pt x="902782" y="644562"/>
                    </a:lnTo>
                    <a:lnTo>
                      <a:pt x="887253" y="690208"/>
                    </a:lnTo>
                    <a:lnTo>
                      <a:pt x="867807" y="733637"/>
                    </a:lnTo>
                    <a:lnTo>
                      <a:pt x="844677" y="774600"/>
                    </a:lnTo>
                    <a:lnTo>
                      <a:pt x="818093" y="812848"/>
                    </a:lnTo>
                    <a:lnTo>
                      <a:pt x="788289" y="848129"/>
                    </a:lnTo>
                    <a:lnTo>
                      <a:pt x="755496" y="880195"/>
                    </a:lnTo>
                    <a:lnTo>
                      <a:pt x="719947" y="908796"/>
                    </a:lnTo>
                    <a:lnTo>
                      <a:pt x="681873" y="933683"/>
                    </a:lnTo>
                    <a:lnTo>
                      <a:pt x="641508" y="954604"/>
                    </a:lnTo>
                    <a:lnTo>
                      <a:pt x="599083" y="971311"/>
                    </a:lnTo>
                    <a:lnTo>
                      <a:pt x="554831" y="983554"/>
                    </a:lnTo>
                    <a:lnTo>
                      <a:pt x="508983" y="991082"/>
                    </a:lnTo>
                    <a:lnTo>
                      <a:pt x="461771" y="993647"/>
                    </a:lnTo>
                    <a:lnTo>
                      <a:pt x="414560" y="991082"/>
                    </a:lnTo>
                    <a:lnTo>
                      <a:pt x="368712" y="983554"/>
                    </a:lnTo>
                    <a:lnTo>
                      <a:pt x="324460" y="971311"/>
                    </a:lnTo>
                    <a:lnTo>
                      <a:pt x="282035" y="954604"/>
                    </a:lnTo>
                    <a:lnTo>
                      <a:pt x="241670" y="933683"/>
                    </a:lnTo>
                    <a:lnTo>
                      <a:pt x="203596" y="908796"/>
                    </a:lnTo>
                    <a:lnTo>
                      <a:pt x="168047" y="880195"/>
                    </a:lnTo>
                    <a:lnTo>
                      <a:pt x="135254" y="848129"/>
                    </a:lnTo>
                    <a:lnTo>
                      <a:pt x="105450" y="812848"/>
                    </a:lnTo>
                    <a:lnTo>
                      <a:pt x="78866" y="774600"/>
                    </a:lnTo>
                    <a:lnTo>
                      <a:pt x="55736" y="733637"/>
                    </a:lnTo>
                    <a:lnTo>
                      <a:pt x="36290" y="690208"/>
                    </a:lnTo>
                    <a:lnTo>
                      <a:pt x="20761" y="644562"/>
                    </a:lnTo>
                    <a:lnTo>
                      <a:pt x="9382" y="596949"/>
                    </a:lnTo>
                    <a:lnTo>
                      <a:pt x="2384" y="547620"/>
                    </a:lnTo>
                    <a:lnTo>
                      <a:pt x="0" y="496823"/>
                    </a:lnTo>
                    <a:close/>
                  </a:path>
                </a:pathLst>
              </a:custGeom>
              <a:ln w="70104">
                <a:solidFill>
                  <a:srgbClr val="51516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5" name="object 127">
                <a:extLst>
                  <a:ext uri="{FF2B5EF4-FFF2-40B4-BE49-F238E27FC236}">
                    <a16:creationId xmlns:a16="http://schemas.microsoft.com/office/drawing/2014/main" id="{6542B8CD-7FE2-443B-ADF6-8A03C9EF0DAC}"/>
                  </a:ext>
                </a:extLst>
              </p:cNvPr>
              <p:cNvSpPr/>
              <p:nvPr/>
            </p:nvSpPr>
            <p:spPr>
              <a:xfrm>
                <a:off x="3832859" y="5497067"/>
                <a:ext cx="923925" cy="993775"/>
              </a:xfrm>
              <a:custGeom>
                <a:avLst/>
                <a:gdLst/>
                <a:ahLst/>
                <a:cxnLst/>
                <a:rect l="l" t="t" r="r" b="b"/>
                <a:pathLst>
                  <a:path w="923925" h="993775">
                    <a:moveTo>
                      <a:pt x="461772" y="0"/>
                    </a:moveTo>
                    <a:lnTo>
                      <a:pt x="414560" y="2565"/>
                    </a:lnTo>
                    <a:lnTo>
                      <a:pt x="368712" y="10093"/>
                    </a:lnTo>
                    <a:lnTo>
                      <a:pt x="324460" y="22336"/>
                    </a:lnTo>
                    <a:lnTo>
                      <a:pt x="282035" y="39043"/>
                    </a:lnTo>
                    <a:lnTo>
                      <a:pt x="241670" y="59964"/>
                    </a:lnTo>
                    <a:lnTo>
                      <a:pt x="203596" y="84851"/>
                    </a:lnTo>
                    <a:lnTo>
                      <a:pt x="168047" y="113452"/>
                    </a:lnTo>
                    <a:lnTo>
                      <a:pt x="135254" y="145518"/>
                    </a:lnTo>
                    <a:lnTo>
                      <a:pt x="105450" y="180799"/>
                    </a:lnTo>
                    <a:lnTo>
                      <a:pt x="78866" y="219047"/>
                    </a:lnTo>
                    <a:lnTo>
                      <a:pt x="55736" y="260010"/>
                    </a:lnTo>
                    <a:lnTo>
                      <a:pt x="36290" y="303439"/>
                    </a:lnTo>
                    <a:lnTo>
                      <a:pt x="20761" y="349085"/>
                    </a:lnTo>
                    <a:lnTo>
                      <a:pt x="9382" y="396698"/>
                    </a:lnTo>
                    <a:lnTo>
                      <a:pt x="2384" y="446027"/>
                    </a:lnTo>
                    <a:lnTo>
                      <a:pt x="0" y="496823"/>
                    </a:lnTo>
                    <a:lnTo>
                      <a:pt x="2384" y="547620"/>
                    </a:lnTo>
                    <a:lnTo>
                      <a:pt x="9382" y="596949"/>
                    </a:lnTo>
                    <a:lnTo>
                      <a:pt x="20761" y="644562"/>
                    </a:lnTo>
                    <a:lnTo>
                      <a:pt x="36290" y="690208"/>
                    </a:lnTo>
                    <a:lnTo>
                      <a:pt x="55736" y="733637"/>
                    </a:lnTo>
                    <a:lnTo>
                      <a:pt x="78866" y="774600"/>
                    </a:lnTo>
                    <a:lnTo>
                      <a:pt x="105450" y="812848"/>
                    </a:lnTo>
                    <a:lnTo>
                      <a:pt x="135254" y="848129"/>
                    </a:lnTo>
                    <a:lnTo>
                      <a:pt x="168047" y="880195"/>
                    </a:lnTo>
                    <a:lnTo>
                      <a:pt x="203596" y="908796"/>
                    </a:lnTo>
                    <a:lnTo>
                      <a:pt x="241670" y="933683"/>
                    </a:lnTo>
                    <a:lnTo>
                      <a:pt x="282035" y="954604"/>
                    </a:lnTo>
                    <a:lnTo>
                      <a:pt x="324460" y="971311"/>
                    </a:lnTo>
                    <a:lnTo>
                      <a:pt x="368712" y="983554"/>
                    </a:lnTo>
                    <a:lnTo>
                      <a:pt x="414560" y="991082"/>
                    </a:lnTo>
                    <a:lnTo>
                      <a:pt x="461772" y="993647"/>
                    </a:lnTo>
                    <a:lnTo>
                      <a:pt x="508983" y="991082"/>
                    </a:lnTo>
                    <a:lnTo>
                      <a:pt x="554831" y="983554"/>
                    </a:lnTo>
                    <a:lnTo>
                      <a:pt x="599083" y="971311"/>
                    </a:lnTo>
                    <a:lnTo>
                      <a:pt x="641508" y="954604"/>
                    </a:lnTo>
                    <a:lnTo>
                      <a:pt x="681873" y="933683"/>
                    </a:lnTo>
                    <a:lnTo>
                      <a:pt x="719947" y="908796"/>
                    </a:lnTo>
                    <a:lnTo>
                      <a:pt x="755496" y="880195"/>
                    </a:lnTo>
                    <a:lnTo>
                      <a:pt x="788288" y="848129"/>
                    </a:lnTo>
                    <a:lnTo>
                      <a:pt x="818093" y="812848"/>
                    </a:lnTo>
                    <a:lnTo>
                      <a:pt x="844676" y="774600"/>
                    </a:lnTo>
                    <a:lnTo>
                      <a:pt x="867807" y="733637"/>
                    </a:lnTo>
                    <a:lnTo>
                      <a:pt x="887253" y="690208"/>
                    </a:lnTo>
                    <a:lnTo>
                      <a:pt x="902782" y="644562"/>
                    </a:lnTo>
                    <a:lnTo>
                      <a:pt x="914161" y="596949"/>
                    </a:lnTo>
                    <a:lnTo>
                      <a:pt x="921159" y="547620"/>
                    </a:lnTo>
                    <a:lnTo>
                      <a:pt x="923543" y="496823"/>
                    </a:lnTo>
                    <a:lnTo>
                      <a:pt x="921159" y="446027"/>
                    </a:lnTo>
                    <a:lnTo>
                      <a:pt x="914161" y="396698"/>
                    </a:lnTo>
                    <a:lnTo>
                      <a:pt x="902782" y="349085"/>
                    </a:lnTo>
                    <a:lnTo>
                      <a:pt x="887253" y="303439"/>
                    </a:lnTo>
                    <a:lnTo>
                      <a:pt x="867807" y="260010"/>
                    </a:lnTo>
                    <a:lnTo>
                      <a:pt x="844676" y="219047"/>
                    </a:lnTo>
                    <a:lnTo>
                      <a:pt x="818093" y="180799"/>
                    </a:lnTo>
                    <a:lnTo>
                      <a:pt x="788288" y="145518"/>
                    </a:lnTo>
                    <a:lnTo>
                      <a:pt x="755496" y="113452"/>
                    </a:lnTo>
                    <a:lnTo>
                      <a:pt x="719947" y="84851"/>
                    </a:lnTo>
                    <a:lnTo>
                      <a:pt x="681873" y="59964"/>
                    </a:lnTo>
                    <a:lnTo>
                      <a:pt x="641508" y="39043"/>
                    </a:lnTo>
                    <a:lnTo>
                      <a:pt x="599083" y="22336"/>
                    </a:lnTo>
                    <a:lnTo>
                      <a:pt x="554831" y="10093"/>
                    </a:lnTo>
                    <a:lnTo>
                      <a:pt x="508983" y="2565"/>
                    </a:lnTo>
                    <a:lnTo>
                      <a:pt x="46177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128">
                <a:extLst>
                  <a:ext uri="{FF2B5EF4-FFF2-40B4-BE49-F238E27FC236}">
                    <a16:creationId xmlns:a16="http://schemas.microsoft.com/office/drawing/2014/main" id="{C2EEC5DF-8390-46CC-8909-204189C8E763}"/>
                  </a:ext>
                </a:extLst>
              </p:cNvPr>
              <p:cNvSpPr/>
              <p:nvPr/>
            </p:nvSpPr>
            <p:spPr>
              <a:xfrm>
                <a:off x="3832859" y="5497067"/>
                <a:ext cx="923925" cy="993775"/>
              </a:xfrm>
              <a:custGeom>
                <a:avLst/>
                <a:gdLst/>
                <a:ahLst/>
                <a:cxnLst/>
                <a:rect l="l" t="t" r="r" b="b"/>
                <a:pathLst>
                  <a:path w="923925" h="993775">
                    <a:moveTo>
                      <a:pt x="0" y="496823"/>
                    </a:moveTo>
                    <a:lnTo>
                      <a:pt x="2384" y="446027"/>
                    </a:lnTo>
                    <a:lnTo>
                      <a:pt x="9382" y="396698"/>
                    </a:lnTo>
                    <a:lnTo>
                      <a:pt x="20761" y="349085"/>
                    </a:lnTo>
                    <a:lnTo>
                      <a:pt x="36290" y="303439"/>
                    </a:lnTo>
                    <a:lnTo>
                      <a:pt x="55736" y="260010"/>
                    </a:lnTo>
                    <a:lnTo>
                      <a:pt x="78866" y="219047"/>
                    </a:lnTo>
                    <a:lnTo>
                      <a:pt x="105450" y="180799"/>
                    </a:lnTo>
                    <a:lnTo>
                      <a:pt x="135254" y="145518"/>
                    </a:lnTo>
                    <a:lnTo>
                      <a:pt x="168047" y="113452"/>
                    </a:lnTo>
                    <a:lnTo>
                      <a:pt x="203596" y="84851"/>
                    </a:lnTo>
                    <a:lnTo>
                      <a:pt x="241670" y="59964"/>
                    </a:lnTo>
                    <a:lnTo>
                      <a:pt x="282035" y="39043"/>
                    </a:lnTo>
                    <a:lnTo>
                      <a:pt x="324460" y="22336"/>
                    </a:lnTo>
                    <a:lnTo>
                      <a:pt x="368712" y="10093"/>
                    </a:lnTo>
                    <a:lnTo>
                      <a:pt x="414560" y="2565"/>
                    </a:lnTo>
                    <a:lnTo>
                      <a:pt x="461772" y="0"/>
                    </a:lnTo>
                    <a:lnTo>
                      <a:pt x="508983" y="2565"/>
                    </a:lnTo>
                    <a:lnTo>
                      <a:pt x="554831" y="10093"/>
                    </a:lnTo>
                    <a:lnTo>
                      <a:pt x="599083" y="22336"/>
                    </a:lnTo>
                    <a:lnTo>
                      <a:pt x="641508" y="39043"/>
                    </a:lnTo>
                    <a:lnTo>
                      <a:pt x="681873" y="59964"/>
                    </a:lnTo>
                    <a:lnTo>
                      <a:pt x="719947" y="84851"/>
                    </a:lnTo>
                    <a:lnTo>
                      <a:pt x="755496" y="113452"/>
                    </a:lnTo>
                    <a:lnTo>
                      <a:pt x="788288" y="145518"/>
                    </a:lnTo>
                    <a:lnTo>
                      <a:pt x="818093" y="180799"/>
                    </a:lnTo>
                    <a:lnTo>
                      <a:pt x="844676" y="219047"/>
                    </a:lnTo>
                    <a:lnTo>
                      <a:pt x="867807" y="260010"/>
                    </a:lnTo>
                    <a:lnTo>
                      <a:pt x="887253" y="303439"/>
                    </a:lnTo>
                    <a:lnTo>
                      <a:pt x="902782" y="349085"/>
                    </a:lnTo>
                    <a:lnTo>
                      <a:pt x="914161" y="396698"/>
                    </a:lnTo>
                    <a:lnTo>
                      <a:pt x="921159" y="446027"/>
                    </a:lnTo>
                    <a:lnTo>
                      <a:pt x="923543" y="496823"/>
                    </a:lnTo>
                    <a:lnTo>
                      <a:pt x="921159" y="547620"/>
                    </a:lnTo>
                    <a:lnTo>
                      <a:pt x="914161" y="596949"/>
                    </a:lnTo>
                    <a:lnTo>
                      <a:pt x="902782" y="644562"/>
                    </a:lnTo>
                    <a:lnTo>
                      <a:pt x="887253" y="690208"/>
                    </a:lnTo>
                    <a:lnTo>
                      <a:pt x="867807" y="733637"/>
                    </a:lnTo>
                    <a:lnTo>
                      <a:pt x="844676" y="774600"/>
                    </a:lnTo>
                    <a:lnTo>
                      <a:pt x="818093" y="812848"/>
                    </a:lnTo>
                    <a:lnTo>
                      <a:pt x="788288" y="848129"/>
                    </a:lnTo>
                    <a:lnTo>
                      <a:pt x="755496" y="880195"/>
                    </a:lnTo>
                    <a:lnTo>
                      <a:pt x="719947" y="908796"/>
                    </a:lnTo>
                    <a:lnTo>
                      <a:pt x="681873" y="933683"/>
                    </a:lnTo>
                    <a:lnTo>
                      <a:pt x="641508" y="954604"/>
                    </a:lnTo>
                    <a:lnTo>
                      <a:pt x="599083" y="971311"/>
                    </a:lnTo>
                    <a:lnTo>
                      <a:pt x="554831" y="983554"/>
                    </a:lnTo>
                    <a:lnTo>
                      <a:pt x="508983" y="991082"/>
                    </a:lnTo>
                    <a:lnTo>
                      <a:pt x="461772" y="993647"/>
                    </a:lnTo>
                    <a:lnTo>
                      <a:pt x="414560" y="991082"/>
                    </a:lnTo>
                    <a:lnTo>
                      <a:pt x="368712" y="983554"/>
                    </a:lnTo>
                    <a:lnTo>
                      <a:pt x="324460" y="971311"/>
                    </a:lnTo>
                    <a:lnTo>
                      <a:pt x="282035" y="954604"/>
                    </a:lnTo>
                    <a:lnTo>
                      <a:pt x="241670" y="933683"/>
                    </a:lnTo>
                    <a:lnTo>
                      <a:pt x="203596" y="908796"/>
                    </a:lnTo>
                    <a:lnTo>
                      <a:pt x="168047" y="880195"/>
                    </a:lnTo>
                    <a:lnTo>
                      <a:pt x="135254" y="848129"/>
                    </a:lnTo>
                    <a:lnTo>
                      <a:pt x="105450" y="812848"/>
                    </a:lnTo>
                    <a:lnTo>
                      <a:pt x="78866" y="774600"/>
                    </a:lnTo>
                    <a:lnTo>
                      <a:pt x="55736" y="733637"/>
                    </a:lnTo>
                    <a:lnTo>
                      <a:pt x="36290" y="690208"/>
                    </a:lnTo>
                    <a:lnTo>
                      <a:pt x="20761" y="644562"/>
                    </a:lnTo>
                    <a:lnTo>
                      <a:pt x="9382" y="596949"/>
                    </a:lnTo>
                    <a:lnTo>
                      <a:pt x="2384" y="547620"/>
                    </a:lnTo>
                    <a:lnTo>
                      <a:pt x="0" y="496823"/>
                    </a:lnTo>
                    <a:close/>
                  </a:path>
                </a:pathLst>
              </a:custGeom>
              <a:ln w="70104">
                <a:solidFill>
                  <a:srgbClr val="51516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131">
                <a:extLst>
                  <a:ext uri="{FF2B5EF4-FFF2-40B4-BE49-F238E27FC236}">
                    <a16:creationId xmlns:a16="http://schemas.microsoft.com/office/drawing/2014/main" id="{27CC6749-FBD6-4DEA-A2AC-D6FD5AC58389}"/>
                  </a:ext>
                </a:extLst>
              </p:cNvPr>
              <p:cNvSpPr/>
              <p:nvPr/>
            </p:nvSpPr>
            <p:spPr>
              <a:xfrm>
                <a:off x="3380232" y="5122164"/>
                <a:ext cx="608076" cy="801624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8" name="object 132">
                <a:extLst>
                  <a:ext uri="{FF2B5EF4-FFF2-40B4-BE49-F238E27FC236}">
                    <a16:creationId xmlns:a16="http://schemas.microsoft.com/office/drawing/2014/main" id="{AC3F335C-663E-4FB3-9881-A26D6F467FC5}"/>
                  </a:ext>
                </a:extLst>
              </p:cNvPr>
              <p:cNvSpPr/>
              <p:nvPr/>
            </p:nvSpPr>
            <p:spPr>
              <a:xfrm>
                <a:off x="3058667" y="5266944"/>
                <a:ext cx="725423" cy="469392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9" name="object 133">
                <a:extLst>
                  <a:ext uri="{FF2B5EF4-FFF2-40B4-BE49-F238E27FC236}">
                    <a16:creationId xmlns:a16="http://schemas.microsoft.com/office/drawing/2014/main" id="{39CEDFCB-C326-463B-9CB8-B0B941DBCBEA}"/>
                  </a:ext>
                </a:extLst>
              </p:cNvPr>
              <p:cNvSpPr/>
              <p:nvPr/>
            </p:nvSpPr>
            <p:spPr>
              <a:xfrm>
                <a:off x="2872739" y="5676900"/>
                <a:ext cx="525779" cy="563880"/>
              </a:xfrm>
              <a:prstGeom prst="rect">
                <a:avLst/>
              </a:prstGeom>
              <a:blipFill>
                <a:blip r:embed="rId3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0" name="object 134">
                <a:extLst>
                  <a:ext uri="{FF2B5EF4-FFF2-40B4-BE49-F238E27FC236}">
                    <a16:creationId xmlns:a16="http://schemas.microsoft.com/office/drawing/2014/main" id="{220B9BE6-138E-425C-984E-69278AA5AA92}"/>
                  </a:ext>
                </a:extLst>
              </p:cNvPr>
              <p:cNvSpPr/>
              <p:nvPr/>
            </p:nvSpPr>
            <p:spPr>
              <a:xfrm>
                <a:off x="3915155" y="5794247"/>
                <a:ext cx="819912" cy="460248"/>
              </a:xfrm>
              <a:prstGeom prst="rect">
                <a:avLst/>
              </a:prstGeom>
              <a:blipFill>
                <a:blip r:embed="rId3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137">
                <a:extLst>
                  <a:ext uri="{FF2B5EF4-FFF2-40B4-BE49-F238E27FC236}">
                    <a16:creationId xmlns:a16="http://schemas.microsoft.com/office/drawing/2014/main" id="{EFBF5FB1-632E-4314-AAA5-9CA8BC2ACA02}"/>
                  </a:ext>
                </a:extLst>
              </p:cNvPr>
              <p:cNvSpPr/>
              <p:nvPr/>
            </p:nvSpPr>
            <p:spPr>
              <a:xfrm>
                <a:off x="3144011" y="5244084"/>
                <a:ext cx="245363" cy="263652"/>
              </a:xfrm>
              <a:prstGeom prst="rect">
                <a:avLst/>
              </a:prstGeom>
              <a:blipFill>
                <a:blip r:embed="rId3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6AE23B6-1D03-45AF-AF81-EE5CD7460A66}"/>
                </a:ext>
              </a:extLst>
            </p:cNvPr>
            <p:cNvSpPr txBox="1"/>
            <p:nvPr/>
          </p:nvSpPr>
          <p:spPr>
            <a:xfrm>
              <a:off x="630061" y="437766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블록체인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A9F15F8-FFF6-4B73-A483-DB4B1DFC864A}"/>
                </a:ext>
              </a:extLst>
            </p:cNvPr>
            <p:cNvSpPr txBox="1"/>
            <p:nvPr/>
          </p:nvSpPr>
          <p:spPr>
            <a:xfrm>
              <a:off x="7179976" y="3290235"/>
              <a:ext cx="544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RPA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50168D-ECBE-4417-8927-78F9B6A37B9C}"/>
              </a:ext>
            </a:extLst>
          </p:cNvPr>
          <p:cNvSpPr txBox="1"/>
          <p:nvPr/>
        </p:nvSpPr>
        <p:spPr>
          <a:xfrm>
            <a:off x="5632837" y="28273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비정형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3DFBA9-234F-4348-9F5D-5DCE794F4380}"/>
              </a:ext>
            </a:extLst>
          </p:cNvPr>
          <p:cNvSpPr txBox="1"/>
          <p:nvPr/>
        </p:nvSpPr>
        <p:spPr>
          <a:xfrm>
            <a:off x="5735298" y="36549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정형</a:t>
            </a:r>
          </a:p>
        </p:txBody>
      </p:sp>
      <p:sp>
        <p:nvSpPr>
          <p:cNvPr id="100" name="더하기 기호 99">
            <a:extLst>
              <a:ext uri="{FF2B5EF4-FFF2-40B4-BE49-F238E27FC236}">
                <a16:creationId xmlns:a16="http://schemas.microsoft.com/office/drawing/2014/main" id="{AF3D46C7-4253-473D-9FE4-CABEAFB5ABFB}"/>
              </a:ext>
            </a:extLst>
          </p:cNvPr>
          <p:cNvSpPr/>
          <p:nvPr/>
        </p:nvSpPr>
        <p:spPr>
          <a:xfrm>
            <a:off x="5244331" y="3118844"/>
            <a:ext cx="430417" cy="430526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4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333EE-9756-4472-B037-6F25E74A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OCR</a:t>
            </a:r>
            <a:r>
              <a:rPr lang="ko-KR" altLang="en-US" dirty="0"/>
              <a:t> 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2AF95-BF1D-42C9-8457-583F254F2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pc="-30" dirty="0">
                <a:latin typeface="+mn-ea"/>
              </a:rPr>
              <a:t>AI OCR</a:t>
            </a:r>
            <a:r>
              <a:rPr lang="ko-KR" altLang="en-US" spc="-30" dirty="0">
                <a:latin typeface="+mn-ea"/>
              </a:rPr>
              <a:t>은 </a:t>
            </a:r>
            <a:r>
              <a:rPr lang="en-US" altLang="ko-KR" spc="-30" dirty="0">
                <a:latin typeface="+mn-ea"/>
              </a:rPr>
              <a:t>5</a:t>
            </a:r>
            <a:r>
              <a:rPr lang="ko-KR" altLang="en-US" spc="-30" dirty="0">
                <a:latin typeface="+mn-ea"/>
              </a:rPr>
              <a:t>대 주요 기능을 포함하며</a:t>
            </a:r>
            <a:r>
              <a:rPr lang="en-US" altLang="ko-KR" spc="-30" dirty="0">
                <a:latin typeface="+mn-ea"/>
              </a:rPr>
              <a:t>, </a:t>
            </a:r>
            <a:r>
              <a:rPr lang="ko-KR" altLang="en-US" spc="-30" dirty="0">
                <a:latin typeface="+mn-ea"/>
              </a:rPr>
              <a:t>이미지집중관리</a:t>
            </a:r>
            <a:r>
              <a:rPr lang="en-US" altLang="ko-KR" spc="-30" dirty="0">
                <a:latin typeface="+mn-ea"/>
              </a:rPr>
              <a:t>,</a:t>
            </a:r>
            <a:r>
              <a:rPr lang="ko-KR" altLang="en-US" spc="-30" dirty="0">
                <a:latin typeface="+mn-ea"/>
              </a:rPr>
              <a:t> 인식 및 정보추출</a:t>
            </a:r>
            <a:r>
              <a:rPr lang="en-US" altLang="ko-KR" spc="-30" dirty="0">
                <a:latin typeface="+mn-ea"/>
              </a:rPr>
              <a:t>, </a:t>
            </a:r>
            <a:r>
              <a:rPr lang="ko-KR" altLang="en-US" spc="-30" dirty="0">
                <a:latin typeface="+mn-ea"/>
              </a:rPr>
              <a:t>작업환경관리</a:t>
            </a:r>
            <a:r>
              <a:rPr lang="en-US" altLang="ko-KR" spc="-30" dirty="0">
                <a:latin typeface="+mn-ea"/>
              </a:rPr>
              <a:t>, </a:t>
            </a:r>
            <a:r>
              <a:rPr lang="ko-KR" altLang="en-US" spc="-30" dirty="0">
                <a:latin typeface="+mn-ea"/>
              </a:rPr>
              <a:t>재학습정보관리</a:t>
            </a:r>
            <a:r>
              <a:rPr lang="en-US" altLang="ko-KR" spc="-30" dirty="0">
                <a:latin typeface="+mn-ea"/>
              </a:rPr>
              <a:t>,</a:t>
            </a:r>
            <a:r>
              <a:rPr lang="ko-KR" altLang="en-US" spc="-30" dirty="0">
                <a:latin typeface="+mn-ea"/>
              </a:rPr>
              <a:t> 분류</a:t>
            </a:r>
            <a:r>
              <a:rPr lang="en-US" altLang="ko-KR" spc="-30" dirty="0">
                <a:latin typeface="+mn-ea"/>
              </a:rPr>
              <a:t>/</a:t>
            </a:r>
            <a:r>
              <a:rPr lang="ko-KR" altLang="en-US" spc="-30" dirty="0">
                <a:latin typeface="+mn-ea"/>
              </a:rPr>
              <a:t>결정</a:t>
            </a:r>
            <a:r>
              <a:rPr lang="en-US" altLang="ko-KR" spc="-30" dirty="0">
                <a:latin typeface="+mn-ea"/>
              </a:rPr>
              <a:t>DB</a:t>
            </a:r>
            <a:r>
              <a:rPr lang="ko-KR" altLang="en-US" spc="-30" dirty="0">
                <a:latin typeface="+mn-ea"/>
              </a:rPr>
              <a:t>로 구성됩니다</a:t>
            </a:r>
            <a:r>
              <a:rPr lang="en-US" altLang="ko-KR" spc="-30" dirty="0">
                <a:latin typeface="+mn-ea"/>
              </a:rPr>
              <a:t>. </a:t>
            </a:r>
          </a:p>
        </p:txBody>
      </p:sp>
      <p:sp>
        <p:nvSpPr>
          <p:cNvPr id="202" name="object 3">
            <a:extLst>
              <a:ext uri="{FF2B5EF4-FFF2-40B4-BE49-F238E27FC236}">
                <a16:creationId xmlns:a16="http://schemas.microsoft.com/office/drawing/2014/main" id="{A9F58722-AD11-4164-949C-EF16B781CFCA}"/>
              </a:ext>
            </a:extLst>
          </p:cNvPr>
          <p:cNvSpPr txBox="1"/>
          <p:nvPr/>
        </p:nvSpPr>
        <p:spPr>
          <a:xfrm>
            <a:off x="8740459" y="502497"/>
            <a:ext cx="9639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spc="-2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3</a:t>
            </a:r>
            <a:r>
              <a:rPr sz="1200" spc="-2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.</a:t>
            </a:r>
            <a:r>
              <a:rPr sz="1200" spc="-19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200" spc="-12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SmartWork</a:t>
            </a:r>
            <a:r>
              <a:rPr lang="ko-KR" altLang="en-US" sz="1200" spc="-12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 </a:t>
            </a:r>
            <a:endParaRPr sz="1200" dirty="0">
              <a:latin typeface="Noto Sans CJK JP Regular"/>
              <a:cs typeface="Noto Sans CJK JP Regular"/>
            </a:endParaRPr>
          </a:p>
        </p:txBody>
      </p:sp>
      <p:sp>
        <p:nvSpPr>
          <p:cNvPr id="99" name="object 29">
            <a:extLst>
              <a:ext uri="{FF2B5EF4-FFF2-40B4-BE49-F238E27FC236}">
                <a16:creationId xmlns:a16="http://schemas.microsoft.com/office/drawing/2014/main" id="{9A4DE893-031D-4203-AA6B-953F6FCEC628}"/>
              </a:ext>
            </a:extLst>
          </p:cNvPr>
          <p:cNvSpPr/>
          <p:nvPr/>
        </p:nvSpPr>
        <p:spPr>
          <a:xfrm>
            <a:off x="7699750" y="4213218"/>
            <a:ext cx="1241153" cy="1583408"/>
          </a:xfrm>
          <a:custGeom>
            <a:avLst/>
            <a:gdLst/>
            <a:ahLst/>
            <a:cxnLst/>
            <a:rect l="l" t="t" r="r" b="b"/>
            <a:pathLst>
              <a:path w="2011679" h="4832350">
                <a:moveTo>
                  <a:pt x="1508633" y="0"/>
                </a:moveTo>
                <a:lnTo>
                  <a:pt x="502919" y="0"/>
                </a:lnTo>
                <a:lnTo>
                  <a:pt x="0" y="2415920"/>
                </a:lnTo>
                <a:lnTo>
                  <a:pt x="502919" y="4831778"/>
                </a:lnTo>
                <a:lnTo>
                  <a:pt x="1508633" y="4831778"/>
                </a:lnTo>
                <a:lnTo>
                  <a:pt x="2011553" y="2415920"/>
                </a:lnTo>
                <a:lnTo>
                  <a:pt x="1508633" y="0"/>
                </a:lnTo>
                <a:close/>
              </a:path>
            </a:pathLst>
          </a:custGeom>
          <a:solidFill>
            <a:srgbClr val="4F81BD">
              <a:lumMod val="20000"/>
              <a:lumOff val="8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ABA14D2-F6AF-4701-84BE-9D15BB2123E7}"/>
              </a:ext>
            </a:extLst>
          </p:cNvPr>
          <p:cNvGrpSpPr/>
          <p:nvPr/>
        </p:nvGrpSpPr>
        <p:grpSpPr>
          <a:xfrm>
            <a:off x="1970167" y="2475717"/>
            <a:ext cx="324860" cy="3312104"/>
            <a:chOff x="5887856" y="3638550"/>
            <a:chExt cx="962194" cy="2811872"/>
          </a:xfrm>
        </p:grpSpPr>
        <p:sp>
          <p:nvSpPr>
            <p:cNvPr id="102" name="순서도: 병합 227">
              <a:extLst>
                <a:ext uri="{FF2B5EF4-FFF2-40B4-BE49-F238E27FC236}">
                  <a16:creationId xmlns:a16="http://schemas.microsoft.com/office/drawing/2014/main" id="{D2DE9B2B-2A66-4F22-A416-ACCECDC24ECF}"/>
                </a:ext>
              </a:extLst>
            </p:cNvPr>
            <p:cNvSpPr/>
            <p:nvPr/>
          </p:nvSpPr>
          <p:spPr>
            <a:xfrm rot="16200000">
              <a:off x="5017022" y="4617394"/>
              <a:ext cx="2811872" cy="85418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8222" y="2939"/>
                    <a:pt x="6822" y="4204"/>
                    <a:pt x="5000" y="10000"/>
                  </a:cubicBezTo>
                  <a:cubicBezTo>
                    <a:pt x="3197" y="4264"/>
                    <a:pt x="1756" y="307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>
                    <a:alpha val="0"/>
                  </a:sysClr>
                </a:gs>
                <a:gs pos="99000">
                  <a:sysClr val="window" lastClr="FFFFFF">
                    <a:lumMod val="75000"/>
                  </a:sysClr>
                </a:gs>
              </a:gsLst>
              <a:lin ang="5400000" scaled="0"/>
            </a:gradFill>
            <a:ln w="3810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144000" indent="-144000" algn="ctr" fontAlgn="base" latinLnBrk="0">
                <a:lnSpc>
                  <a:spcPct val="110000"/>
                </a:lnSpc>
                <a:spcBef>
                  <a:spcPct val="0"/>
                </a:spcBef>
                <a:spcAft>
                  <a:spcPts val="300"/>
                </a:spcAft>
                <a:defRPr/>
              </a:pPr>
              <a:endParaRPr lang="ko-KR" altLang="en-US" sz="1400" kern="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순서도: 병합 227">
              <a:extLst>
                <a:ext uri="{FF2B5EF4-FFF2-40B4-BE49-F238E27FC236}">
                  <a16:creationId xmlns:a16="http://schemas.microsoft.com/office/drawing/2014/main" id="{16AB2431-8729-42B6-91FD-8F21A50EAEFE}"/>
                </a:ext>
              </a:extLst>
            </p:cNvPr>
            <p:cNvSpPr/>
            <p:nvPr/>
          </p:nvSpPr>
          <p:spPr>
            <a:xfrm rot="16200000">
              <a:off x="4909012" y="4617394"/>
              <a:ext cx="2811872" cy="85418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8222" y="2939"/>
                    <a:pt x="6822" y="4204"/>
                    <a:pt x="5000" y="10000"/>
                  </a:cubicBezTo>
                  <a:cubicBezTo>
                    <a:pt x="3197" y="4264"/>
                    <a:pt x="1756" y="3070"/>
                    <a:pt x="0" y="0"/>
                  </a:cubicBezTo>
                  <a:close/>
                </a:path>
              </a:pathLst>
            </a:custGeom>
            <a:gradFill>
              <a:gsLst>
                <a:gs pos="58000">
                  <a:sysClr val="window" lastClr="FFFFFF"/>
                </a:gs>
                <a:gs pos="0">
                  <a:sysClr val="window" lastClr="FFFFFF">
                    <a:alpha val="0"/>
                  </a:sysClr>
                </a:gs>
              </a:gsLst>
              <a:lin ang="5400000" scaled="0"/>
            </a:gradFill>
            <a:ln w="3810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144000" indent="-144000" algn="ctr" fontAlgn="base" latinLnBrk="0">
                <a:lnSpc>
                  <a:spcPct val="110000"/>
                </a:lnSpc>
                <a:spcBef>
                  <a:spcPct val="0"/>
                </a:spcBef>
                <a:spcAft>
                  <a:spcPts val="300"/>
                </a:spcAft>
                <a:defRPr/>
              </a:pPr>
              <a:endParaRPr lang="ko-KR" altLang="en-US" sz="1400" kern="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809DCD8-C1B0-4630-8D02-7C0D09B56F98}"/>
              </a:ext>
            </a:extLst>
          </p:cNvPr>
          <p:cNvGrpSpPr/>
          <p:nvPr/>
        </p:nvGrpSpPr>
        <p:grpSpPr>
          <a:xfrm>
            <a:off x="226037" y="2317587"/>
            <a:ext cx="1807301" cy="3328862"/>
            <a:chOff x="338693" y="2402053"/>
            <a:chExt cx="1807301" cy="332886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300A7A7-D278-4BA3-BD62-027649C30FBE}"/>
                </a:ext>
              </a:extLst>
            </p:cNvPr>
            <p:cNvSpPr/>
            <p:nvPr/>
          </p:nvSpPr>
          <p:spPr>
            <a:xfrm>
              <a:off x="338693" y="2610074"/>
              <a:ext cx="1807301" cy="312084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117" name="양쪽 모서리가 둥근 사각형 214">
              <a:extLst>
                <a:ext uri="{FF2B5EF4-FFF2-40B4-BE49-F238E27FC236}">
                  <a16:creationId xmlns:a16="http://schemas.microsoft.com/office/drawing/2014/main" id="{881A3890-1EA6-480B-A2F6-D6CFF6109719}"/>
                </a:ext>
              </a:extLst>
            </p:cNvPr>
            <p:cNvSpPr/>
            <p:nvPr/>
          </p:nvSpPr>
          <p:spPr>
            <a:xfrm>
              <a:off x="338693" y="2402053"/>
              <a:ext cx="1807301" cy="389745"/>
            </a:xfrm>
            <a:prstGeom prst="round2SameRect">
              <a:avLst/>
            </a:prstGeom>
            <a:solidFill>
              <a:srgbClr val="0156AB"/>
            </a:solidFill>
            <a:ln w="6350" algn="ctr">
              <a:solidFill>
                <a:srgbClr val="0156AB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 extrusionH="57150">
                <a:bevelT w="0"/>
              </a:sp3d>
            </a:bodyPr>
            <a:lstStyle/>
            <a:p>
              <a:pPr marL="0" marR="0" lvl="0" indent="0" algn="ctr" defTabSz="1066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</a:rPr>
                <a:t>4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</a:rPr>
                <a:t>대 기능</a:t>
              </a: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E799B289-CF03-45F1-8F47-A71085989B42}"/>
                </a:ext>
              </a:extLst>
            </p:cNvPr>
            <p:cNvGrpSpPr/>
            <p:nvPr/>
          </p:nvGrpSpPr>
          <p:grpSpPr>
            <a:xfrm>
              <a:off x="404408" y="4353363"/>
              <a:ext cx="1675967" cy="496308"/>
              <a:chOff x="399781" y="3356992"/>
              <a:chExt cx="2880000" cy="252000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0CC00CC-C062-46F2-B643-1E18062B8A76}"/>
                  </a:ext>
                </a:extLst>
              </p:cNvPr>
              <p:cNvSpPr/>
              <p:nvPr/>
            </p:nvSpPr>
            <p:spPr>
              <a:xfrm>
                <a:off x="399781" y="3356992"/>
                <a:ext cx="2880000" cy="252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86CA2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01912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522455F-3523-4E13-A95F-ED74CC4FDBEF}"/>
                  </a:ext>
                </a:extLst>
              </p:cNvPr>
              <p:cNvSpPr txBox="1"/>
              <p:nvPr/>
            </p:nvSpPr>
            <p:spPr>
              <a:xfrm>
                <a:off x="992800" y="3373120"/>
                <a:ext cx="2160000" cy="219744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 prstMaterial="matte"/>
            </p:spPr>
            <p:txBody>
              <a:bodyPr wrap="square" lIns="0" tIns="0" rIns="0" bIns="0" anchor="ctr">
                <a:noAutofit/>
                <a:sp3d prstMaterial="matte"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 defTabSz="1019126" fontAlgn="auto">
                  <a:spcBef>
                    <a:spcPts val="0"/>
                  </a:spcBef>
                  <a:spcAft>
                    <a:spcPts val="0"/>
                  </a:spcAft>
                  <a:defRPr kumimoji="0" sz="1600" b="0" spc="-100">
                    <a:effectLst/>
                    <a:latin typeface="Rix모던고딕 EB" pitchFamily="18" charset="-127"/>
                    <a:ea typeface="Rix모던고딕 EB" pitchFamily="18" charset="-127"/>
                    <a:cs typeface="Arial" pitchFamily="34" charset="0"/>
                  </a:defRPr>
                </a:lvl1pPr>
                <a:lvl2pPr marL="4572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2pPr>
                <a:lvl3pPr marL="9144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3pPr>
                <a:lvl4pPr marL="13716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4pPr>
                <a:lvl5pPr marL="18288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5pPr>
                <a:lvl6pPr marL="22860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6pPr>
                <a:lvl7pPr marL="27432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7pPr>
                <a:lvl8pPr marL="32004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8pPr>
                <a:lvl9pPr marL="36576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marL="0" marR="0" lvl="0" indent="0" algn="l" defTabSz="1019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Arial" pitchFamily="34" charset="0"/>
                  </a:rPr>
                  <a:t>작업 관리 및 환경 관리</a:t>
                </a:r>
              </a:p>
            </p:txBody>
          </p: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1AF154E4-46E1-4981-BB97-6886D178218F}"/>
                  </a:ext>
                </a:extLst>
              </p:cNvPr>
              <p:cNvGrpSpPr/>
              <p:nvPr/>
            </p:nvGrpSpPr>
            <p:grpSpPr>
              <a:xfrm>
                <a:off x="399781" y="3356992"/>
                <a:ext cx="521886" cy="252000"/>
                <a:chOff x="399781" y="3356992"/>
                <a:chExt cx="521886" cy="252000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20F23A91-B0A8-44D5-BFA5-1D9EB3B0BA2F}"/>
                    </a:ext>
                  </a:extLst>
                </p:cNvPr>
                <p:cNvSpPr/>
                <p:nvPr/>
              </p:nvSpPr>
              <p:spPr>
                <a:xfrm>
                  <a:off x="399781" y="3356992"/>
                  <a:ext cx="468000" cy="252000"/>
                </a:xfrm>
                <a:prstGeom prst="rect">
                  <a:avLst/>
                </a:prstGeom>
                <a:solidFill>
                  <a:srgbClr val="486CA2"/>
                </a:solidFill>
                <a:ln w="9525" cap="flat" cmpd="sng" algn="ctr">
                  <a:solidFill>
                    <a:srgbClr val="486CA2"/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 prstMaterial="matte">
                  <a:bevelT w="0" h="0"/>
                </a:sp3d>
              </p:spPr>
              <p:txBody>
                <a:bodyPr rtlCol="0" anchor="ctr"/>
                <a:lstStyle/>
                <a:p>
                  <a:pPr marL="0" marR="0" lvl="0" indent="0" algn="ctr" defTabSz="1019126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  <p:sp>
              <p:nvSpPr>
                <p:cNvPr id="169" name="이등변 삼각형 168">
                  <a:extLst>
                    <a:ext uri="{FF2B5EF4-FFF2-40B4-BE49-F238E27FC236}">
                      <a16:creationId xmlns:a16="http://schemas.microsoft.com/office/drawing/2014/main" id="{62BFDD43-F695-42B0-8A13-B3A11B3C08AA}"/>
                    </a:ext>
                  </a:extLst>
                </p:cNvPr>
                <p:cNvSpPr/>
                <p:nvPr/>
              </p:nvSpPr>
              <p:spPr>
                <a:xfrm rot="5400000">
                  <a:off x="790699" y="3446020"/>
                  <a:ext cx="187994" cy="73943"/>
                </a:xfrm>
                <a:prstGeom prst="triangle">
                  <a:avLst/>
                </a:prstGeom>
                <a:solidFill>
                  <a:srgbClr val="486CA2"/>
                </a:solidFill>
                <a:ln w="9525" cap="flat" cmpd="sng" algn="ctr">
                  <a:noFill/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 prstMaterial="matte">
                  <a:bevelT w="0" h="0"/>
                </a:sp3d>
              </p:spPr>
              <p:txBody>
                <a:bodyPr rtlCol="0" anchor="ctr"/>
                <a:lstStyle/>
                <a:p>
                  <a:pPr marL="0" marR="0" lvl="0" indent="0" algn="ctr" defTabSz="1019126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A7E4E05-3DC3-4AD1-9BE0-12A301A725B7}"/>
                  </a:ext>
                </a:extLst>
              </p:cNvPr>
              <p:cNvSpPr txBox="1"/>
              <p:nvPr/>
            </p:nvSpPr>
            <p:spPr>
              <a:xfrm>
                <a:off x="450404" y="3373120"/>
                <a:ext cx="396044" cy="219744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 prstMaterial="matte"/>
            </p:spPr>
            <p:txBody>
              <a:bodyPr wrap="square" lIns="0" tIns="0" rIns="0" bIns="0" anchor="ctr">
                <a:noAutofit/>
                <a:sp3d prstMaterial="matte"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 defTabSz="1019126" fontAlgn="auto">
                  <a:spcBef>
                    <a:spcPts val="0"/>
                  </a:spcBef>
                  <a:spcAft>
                    <a:spcPts val="0"/>
                  </a:spcAft>
                  <a:defRPr kumimoji="0" sz="1600" b="0" spc="-100">
                    <a:effectLst/>
                    <a:latin typeface="Rix모던고딕 EB" pitchFamily="18" charset="-127"/>
                    <a:ea typeface="Rix모던고딕 EB" pitchFamily="18" charset="-127"/>
                    <a:cs typeface="Arial" pitchFamily="34" charset="0"/>
                  </a:defRPr>
                </a:lvl1pPr>
                <a:lvl2pPr marL="4572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2pPr>
                <a:lvl3pPr marL="9144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3pPr>
                <a:lvl4pPr marL="13716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4pPr>
                <a:lvl5pPr marL="18288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5pPr>
                <a:lvl6pPr marL="22860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6pPr>
                <a:lvl7pPr marL="27432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7pPr>
                <a:lvl8pPr marL="32004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8pPr>
                <a:lvl9pPr marL="36576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marL="0" marR="0" lvl="0" indent="0" algn="ctr" defTabSz="1019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ea"/>
                    <a:ea typeface="+mj-ea"/>
                    <a:cs typeface="Arial" pitchFamily="34" charset="0"/>
                  </a:rPr>
                  <a:t>3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463682B-E1D4-4350-9F3B-43252700C2E5}"/>
                </a:ext>
              </a:extLst>
            </p:cNvPr>
            <p:cNvGrpSpPr/>
            <p:nvPr/>
          </p:nvGrpSpPr>
          <p:grpSpPr>
            <a:xfrm>
              <a:off x="404408" y="3681297"/>
              <a:ext cx="1675967" cy="496308"/>
              <a:chOff x="399781" y="3356992"/>
              <a:chExt cx="2880000" cy="252000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062C2F10-82DF-46CB-854B-B266BB42E8D9}"/>
                  </a:ext>
                </a:extLst>
              </p:cNvPr>
              <p:cNvSpPr/>
              <p:nvPr/>
            </p:nvSpPr>
            <p:spPr>
              <a:xfrm>
                <a:off x="399781" y="3356992"/>
                <a:ext cx="2880000" cy="252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86CA2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01912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7B035E1-20EF-49A6-B845-CDB5A04B8BB2}"/>
                  </a:ext>
                </a:extLst>
              </p:cNvPr>
              <p:cNvSpPr txBox="1"/>
              <p:nvPr/>
            </p:nvSpPr>
            <p:spPr>
              <a:xfrm>
                <a:off x="992800" y="3373120"/>
                <a:ext cx="2160000" cy="219744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 prstMaterial="matte"/>
            </p:spPr>
            <p:txBody>
              <a:bodyPr wrap="square" lIns="0" tIns="0" rIns="0" bIns="0" anchor="ctr">
                <a:noAutofit/>
                <a:sp3d prstMaterial="matte"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 defTabSz="1019126" fontAlgn="auto">
                  <a:spcBef>
                    <a:spcPts val="0"/>
                  </a:spcBef>
                  <a:spcAft>
                    <a:spcPts val="0"/>
                  </a:spcAft>
                  <a:defRPr kumimoji="0" sz="1600" b="0" spc="-100">
                    <a:effectLst/>
                    <a:latin typeface="Rix모던고딕 EB" pitchFamily="18" charset="-127"/>
                    <a:ea typeface="Rix모던고딕 EB" pitchFamily="18" charset="-127"/>
                    <a:cs typeface="Arial" pitchFamily="34" charset="0"/>
                  </a:defRPr>
                </a:lvl1pPr>
                <a:lvl2pPr marL="4572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2pPr>
                <a:lvl3pPr marL="9144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3pPr>
                <a:lvl4pPr marL="13716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4pPr>
                <a:lvl5pPr marL="18288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5pPr>
                <a:lvl6pPr marL="22860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6pPr>
                <a:lvl7pPr marL="27432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7pPr>
                <a:lvl8pPr marL="32004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8pPr>
                <a:lvl9pPr marL="36576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marL="0" marR="0" lvl="0" indent="0" algn="l" defTabSz="1019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Arial" pitchFamily="34" charset="0"/>
                  </a:rPr>
                  <a:t>이미지 문서 인식 및 정보 추출</a:t>
                </a:r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78FB1599-22AE-484A-87B5-B889A34AB885}"/>
                  </a:ext>
                </a:extLst>
              </p:cNvPr>
              <p:cNvGrpSpPr/>
              <p:nvPr/>
            </p:nvGrpSpPr>
            <p:grpSpPr>
              <a:xfrm>
                <a:off x="399781" y="3356992"/>
                <a:ext cx="521886" cy="252000"/>
                <a:chOff x="399781" y="3356992"/>
                <a:chExt cx="521886" cy="252000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A6D297E-0D08-4103-A8AA-77E7EDEF0E88}"/>
                    </a:ext>
                  </a:extLst>
                </p:cNvPr>
                <p:cNvSpPr/>
                <p:nvPr/>
              </p:nvSpPr>
              <p:spPr>
                <a:xfrm>
                  <a:off x="399781" y="3356992"/>
                  <a:ext cx="468000" cy="252000"/>
                </a:xfrm>
                <a:prstGeom prst="rect">
                  <a:avLst/>
                </a:prstGeom>
                <a:solidFill>
                  <a:srgbClr val="486CA2"/>
                </a:solidFill>
                <a:ln w="9525" cap="flat" cmpd="sng" algn="ctr">
                  <a:solidFill>
                    <a:srgbClr val="486CA2"/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 prstMaterial="matte">
                  <a:bevelT w="0" h="0"/>
                </a:sp3d>
              </p:spPr>
              <p:txBody>
                <a:bodyPr rtlCol="0" anchor="ctr"/>
                <a:lstStyle/>
                <a:p>
                  <a:pPr marL="0" marR="0" lvl="0" indent="0" algn="ctr" defTabSz="1019126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  <p:sp>
              <p:nvSpPr>
                <p:cNvPr id="163" name="이등변 삼각형 162">
                  <a:extLst>
                    <a:ext uri="{FF2B5EF4-FFF2-40B4-BE49-F238E27FC236}">
                      <a16:creationId xmlns:a16="http://schemas.microsoft.com/office/drawing/2014/main" id="{64C3750B-DE1D-4CF5-BB8B-D51E2495E263}"/>
                    </a:ext>
                  </a:extLst>
                </p:cNvPr>
                <p:cNvSpPr/>
                <p:nvPr/>
              </p:nvSpPr>
              <p:spPr>
                <a:xfrm rot="5400000">
                  <a:off x="790699" y="3446020"/>
                  <a:ext cx="187994" cy="73943"/>
                </a:xfrm>
                <a:prstGeom prst="triangle">
                  <a:avLst/>
                </a:prstGeom>
                <a:solidFill>
                  <a:srgbClr val="486CA2"/>
                </a:solidFill>
                <a:ln w="9525" cap="flat" cmpd="sng" algn="ctr">
                  <a:noFill/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 prstMaterial="matte">
                  <a:bevelT w="0" h="0"/>
                </a:sp3d>
              </p:spPr>
              <p:txBody>
                <a:bodyPr rtlCol="0" anchor="ctr"/>
                <a:lstStyle/>
                <a:p>
                  <a:pPr marL="0" marR="0" lvl="0" indent="0" algn="ctr" defTabSz="1019126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481DE78-83DD-475D-9BDF-2402225E45BF}"/>
                  </a:ext>
                </a:extLst>
              </p:cNvPr>
              <p:cNvSpPr txBox="1"/>
              <p:nvPr/>
            </p:nvSpPr>
            <p:spPr>
              <a:xfrm>
                <a:off x="450404" y="3373120"/>
                <a:ext cx="396044" cy="219744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 prstMaterial="matte"/>
            </p:spPr>
            <p:txBody>
              <a:bodyPr wrap="square" lIns="0" tIns="0" rIns="0" bIns="0" anchor="ctr">
                <a:noAutofit/>
                <a:sp3d prstMaterial="matte"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 defTabSz="1019126" fontAlgn="auto">
                  <a:spcBef>
                    <a:spcPts val="0"/>
                  </a:spcBef>
                  <a:spcAft>
                    <a:spcPts val="0"/>
                  </a:spcAft>
                  <a:defRPr kumimoji="0" sz="1600" b="0" spc="-100">
                    <a:effectLst/>
                    <a:latin typeface="Rix모던고딕 EB" pitchFamily="18" charset="-127"/>
                    <a:ea typeface="Rix모던고딕 EB" pitchFamily="18" charset="-127"/>
                    <a:cs typeface="Arial" pitchFamily="34" charset="0"/>
                  </a:defRPr>
                </a:lvl1pPr>
                <a:lvl2pPr marL="4572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2pPr>
                <a:lvl3pPr marL="9144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3pPr>
                <a:lvl4pPr marL="13716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4pPr>
                <a:lvl5pPr marL="18288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5pPr>
                <a:lvl6pPr marL="22860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6pPr>
                <a:lvl7pPr marL="27432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7pPr>
                <a:lvl8pPr marL="32004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8pPr>
                <a:lvl9pPr marL="36576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marL="0" marR="0" lvl="0" indent="0" algn="ctr" defTabSz="1019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ea"/>
                    <a:ea typeface="+mj-ea"/>
                    <a:cs typeface="Arial" pitchFamily="34" charset="0"/>
                  </a:rPr>
                  <a:t>2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414E33F6-8E00-4D9E-85B2-6CF3272D7A73}"/>
                </a:ext>
              </a:extLst>
            </p:cNvPr>
            <p:cNvGrpSpPr/>
            <p:nvPr/>
          </p:nvGrpSpPr>
          <p:grpSpPr>
            <a:xfrm>
              <a:off x="404408" y="3021818"/>
              <a:ext cx="1675967" cy="496308"/>
              <a:chOff x="399781" y="3356992"/>
              <a:chExt cx="2880000" cy="252000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FA58633E-7EC6-4413-9835-8FBE94D1D9B0}"/>
                  </a:ext>
                </a:extLst>
              </p:cNvPr>
              <p:cNvSpPr/>
              <p:nvPr/>
            </p:nvSpPr>
            <p:spPr>
              <a:xfrm>
                <a:off x="399781" y="3356992"/>
                <a:ext cx="2880000" cy="252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86CA2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01912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EFD35D0-D271-46C9-AB93-E91C669FEE8A}"/>
                  </a:ext>
                </a:extLst>
              </p:cNvPr>
              <p:cNvSpPr txBox="1"/>
              <p:nvPr/>
            </p:nvSpPr>
            <p:spPr>
              <a:xfrm>
                <a:off x="992800" y="3373120"/>
                <a:ext cx="2160000" cy="219744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 prstMaterial="matte"/>
            </p:spPr>
            <p:txBody>
              <a:bodyPr wrap="square" lIns="0" tIns="0" rIns="0" bIns="0" anchor="ctr">
                <a:noAutofit/>
                <a:sp3d prstMaterial="matte"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 defTabSz="1019126" fontAlgn="auto">
                  <a:spcBef>
                    <a:spcPts val="0"/>
                  </a:spcBef>
                  <a:spcAft>
                    <a:spcPts val="0"/>
                  </a:spcAft>
                  <a:defRPr kumimoji="0" sz="1600" b="0" spc="-100">
                    <a:effectLst/>
                    <a:latin typeface="Rix모던고딕 EB" pitchFamily="18" charset="-127"/>
                    <a:ea typeface="Rix모던고딕 EB" pitchFamily="18" charset="-127"/>
                    <a:cs typeface="Arial" pitchFamily="34" charset="0"/>
                  </a:defRPr>
                </a:lvl1pPr>
                <a:lvl2pPr marL="4572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2pPr>
                <a:lvl3pPr marL="9144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3pPr>
                <a:lvl4pPr marL="13716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4pPr>
                <a:lvl5pPr marL="18288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5pPr>
                <a:lvl6pPr marL="22860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6pPr>
                <a:lvl7pPr marL="27432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7pPr>
                <a:lvl8pPr marL="32004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8pPr>
                <a:lvl9pPr marL="36576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marL="0" marR="0" lvl="0" indent="0" algn="l" defTabSz="1019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Arial" pitchFamily="34" charset="0"/>
                  </a:rPr>
                  <a:t>이미지문서 중앙집중 관리</a:t>
                </a:r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37F5536-3FBF-4C34-A208-B00D66ECDC4A}"/>
                  </a:ext>
                </a:extLst>
              </p:cNvPr>
              <p:cNvGrpSpPr/>
              <p:nvPr/>
            </p:nvGrpSpPr>
            <p:grpSpPr>
              <a:xfrm>
                <a:off x="399781" y="3356992"/>
                <a:ext cx="521886" cy="252000"/>
                <a:chOff x="399781" y="3356992"/>
                <a:chExt cx="521886" cy="252000"/>
              </a:xfrm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1A4DA65F-B20E-4911-9994-FDCE455A9885}"/>
                    </a:ext>
                  </a:extLst>
                </p:cNvPr>
                <p:cNvSpPr/>
                <p:nvPr/>
              </p:nvSpPr>
              <p:spPr>
                <a:xfrm>
                  <a:off x="399781" y="3356992"/>
                  <a:ext cx="468000" cy="252000"/>
                </a:xfrm>
                <a:prstGeom prst="rect">
                  <a:avLst/>
                </a:prstGeom>
                <a:solidFill>
                  <a:srgbClr val="486CA2"/>
                </a:solidFill>
                <a:ln w="9525" cap="flat" cmpd="sng" algn="ctr">
                  <a:solidFill>
                    <a:srgbClr val="486CA2"/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 prstMaterial="matte">
                  <a:bevelT w="0" h="0"/>
                </a:sp3d>
              </p:spPr>
              <p:txBody>
                <a:bodyPr rtlCol="0" anchor="ctr"/>
                <a:lstStyle/>
                <a:p>
                  <a:pPr marL="0" marR="0" lvl="0" indent="0" algn="ctr" defTabSz="1019126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  <p:sp>
              <p:nvSpPr>
                <p:cNvPr id="157" name="이등변 삼각형 156">
                  <a:extLst>
                    <a:ext uri="{FF2B5EF4-FFF2-40B4-BE49-F238E27FC236}">
                      <a16:creationId xmlns:a16="http://schemas.microsoft.com/office/drawing/2014/main" id="{33B0451A-87E2-4AF4-9C0D-F571C5445CF3}"/>
                    </a:ext>
                  </a:extLst>
                </p:cNvPr>
                <p:cNvSpPr/>
                <p:nvPr/>
              </p:nvSpPr>
              <p:spPr>
                <a:xfrm rot="5400000">
                  <a:off x="790699" y="3446020"/>
                  <a:ext cx="187994" cy="73943"/>
                </a:xfrm>
                <a:prstGeom prst="triangle">
                  <a:avLst/>
                </a:prstGeom>
                <a:solidFill>
                  <a:srgbClr val="486CA2"/>
                </a:solidFill>
                <a:ln w="9525" cap="flat" cmpd="sng" algn="ctr">
                  <a:noFill/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 prstMaterial="matte">
                  <a:bevelT w="0" h="0"/>
                </a:sp3d>
              </p:spPr>
              <p:txBody>
                <a:bodyPr rtlCol="0" anchor="ctr"/>
                <a:lstStyle/>
                <a:p>
                  <a:pPr marL="0" marR="0" lvl="0" indent="0" algn="ctr" defTabSz="1019126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9A3B6E8-CC2A-41E4-AF4B-C17E8E01620A}"/>
                  </a:ext>
                </a:extLst>
              </p:cNvPr>
              <p:cNvSpPr txBox="1"/>
              <p:nvPr/>
            </p:nvSpPr>
            <p:spPr>
              <a:xfrm>
                <a:off x="450404" y="3373120"/>
                <a:ext cx="396044" cy="219744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 prstMaterial="matte"/>
            </p:spPr>
            <p:txBody>
              <a:bodyPr wrap="square" lIns="0" tIns="0" rIns="0" bIns="0" anchor="ctr">
                <a:noAutofit/>
                <a:sp3d prstMaterial="matte"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 defTabSz="1019126" fontAlgn="auto">
                  <a:spcBef>
                    <a:spcPts val="0"/>
                  </a:spcBef>
                  <a:spcAft>
                    <a:spcPts val="0"/>
                  </a:spcAft>
                  <a:defRPr kumimoji="0" sz="1600" b="0" spc="-100">
                    <a:effectLst/>
                    <a:latin typeface="Rix모던고딕 EB" pitchFamily="18" charset="-127"/>
                    <a:ea typeface="Rix모던고딕 EB" pitchFamily="18" charset="-127"/>
                    <a:cs typeface="Arial" pitchFamily="34" charset="0"/>
                  </a:defRPr>
                </a:lvl1pPr>
                <a:lvl2pPr marL="4572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2pPr>
                <a:lvl3pPr marL="9144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3pPr>
                <a:lvl4pPr marL="13716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4pPr>
                <a:lvl5pPr marL="18288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5pPr>
                <a:lvl6pPr marL="22860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6pPr>
                <a:lvl7pPr marL="27432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7pPr>
                <a:lvl8pPr marL="32004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8pPr>
                <a:lvl9pPr marL="36576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marL="0" marR="0" lvl="0" indent="0" algn="ctr" defTabSz="1019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ea"/>
                    <a:ea typeface="+mj-ea"/>
                    <a:cs typeface="Arial" pitchFamily="34" charset="0"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47E9CE04-96E0-4523-A00A-4EF54AF477FB}"/>
                </a:ext>
              </a:extLst>
            </p:cNvPr>
            <p:cNvGrpSpPr/>
            <p:nvPr/>
          </p:nvGrpSpPr>
          <p:grpSpPr>
            <a:xfrm>
              <a:off x="404408" y="5020924"/>
              <a:ext cx="1675967" cy="496308"/>
              <a:chOff x="399781" y="3356992"/>
              <a:chExt cx="2880000" cy="252000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2E5E381F-360A-42CD-9935-08BC078AF80D}"/>
                  </a:ext>
                </a:extLst>
              </p:cNvPr>
              <p:cNvSpPr/>
              <p:nvPr/>
            </p:nvSpPr>
            <p:spPr>
              <a:xfrm>
                <a:off x="399781" y="3356992"/>
                <a:ext cx="2880000" cy="2520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86CA2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019126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5A3B8C3-08E8-4CD2-8FEB-48B8E258D080}"/>
                  </a:ext>
                </a:extLst>
              </p:cNvPr>
              <p:cNvSpPr txBox="1"/>
              <p:nvPr/>
            </p:nvSpPr>
            <p:spPr>
              <a:xfrm>
                <a:off x="992800" y="3373120"/>
                <a:ext cx="2160000" cy="219744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 prstMaterial="matte"/>
            </p:spPr>
            <p:txBody>
              <a:bodyPr wrap="square" lIns="0" tIns="0" rIns="0" bIns="0" anchor="ctr">
                <a:noAutofit/>
                <a:sp3d prstMaterial="matte"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 defTabSz="1019126" fontAlgn="auto">
                  <a:spcBef>
                    <a:spcPts val="0"/>
                  </a:spcBef>
                  <a:spcAft>
                    <a:spcPts val="0"/>
                  </a:spcAft>
                  <a:defRPr kumimoji="0" sz="1600" b="0" spc="-100">
                    <a:effectLst/>
                    <a:latin typeface="Rix모던고딕 EB" pitchFamily="18" charset="-127"/>
                    <a:ea typeface="Rix모던고딕 EB" pitchFamily="18" charset="-127"/>
                    <a:cs typeface="Arial" pitchFamily="34" charset="0"/>
                  </a:defRPr>
                </a:lvl1pPr>
                <a:lvl2pPr marL="4572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2pPr>
                <a:lvl3pPr marL="9144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3pPr>
                <a:lvl4pPr marL="13716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4pPr>
                <a:lvl5pPr marL="18288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5pPr>
                <a:lvl6pPr marL="22860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6pPr>
                <a:lvl7pPr marL="27432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7pPr>
                <a:lvl8pPr marL="32004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8pPr>
                <a:lvl9pPr marL="36576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marL="0" marR="0" lvl="0" indent="0" algn="l" defTabSz="1019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Arial" pitchFamily="34" charset="0"/>
                  </a:rPr>
                  <a:t>색인 생성 및 분류 및 결정 </a:t>
                </a: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Arial" pitchFamily="34" charset="0"/>
                  </a:rPr>
                  <a:t>DB </a:t>
                </a: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Arial" pitchFamily="34" charset="0"/>
                  </a:rPr>
                  <a:t>구축 </a:t>
                </a:r>
              </a:p>
            </p:txBody>
          </p: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CBC23268-19AC-4062-AF56-F34D557A49B4}"/>
                  </a:ext>
                </a:extLst>
              </p:cNvPr>
              <p:cNvGrpSpPr/>
              <p:nvPr/>
            </p:nvGrpSpPr>
            <p:grpSpPr>
              <a:xfrm>
                <a:off x="399781" y="3356992"/>
                <a:ext cx="521886" cy="252000"/>
                <a:chOff x="399781" y="3356992"/>
                <a:chExt cx="521886" cy="252000"/>
              </a:xfrm>
            </p:grpSpPr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DE72E6A5-306C-405C-8234-5D4784D8C84B}"/>
                    </a:ext>
                  </a:extLst>
                </p:cNvPr>
                <p:cNvSpPr/>
                <p:nvPr/>
              </p:nvSpPr>
              <p:spPr>
                <a:xfrm>
                  <a:off x="399781" y="3356992"/>
                  <a:ext cx="468000" cy="252000"/>
                </a:xfrm>
                <a:prstGeom prst="rect">
                  <a:avLst/>
                </a:prstGeom>
                <a:solidFill>
                  <a:srgbClr val="486CA2"/>
                </a:solidFill>
                <a:ln w="9525" cap="flat" cmpd="sng" algn="ctr">
                  <a:solidFill>
                    <a:srgbClr val="486CA2"/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 prstMaterial="matte">
                  <a:bevelT w="0" h="0"/>
                </a:sp3d>
              </p:spPr>
              <p:txBody>
                <a:bodyPr rtlCol="0" anchor="ctr"/>
                <a:lstStyle/>
                <a:p>
                  <a:pPr marL="0" marR="0" lvl="0" indent="0" algn="ctr" defTabSz="1019126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  <p:sp>
              <p:nvSpPr>
                <p:cNvPr id="142" name="이등변 삼각형 141">
                  <a:extLst>
                    <a:ext uri="{FF2B5EF4-FFF2-40B4-BE49-F238E27FC236}">
                      <a16:creationId xmlns:a16="http://schemas.microsoft.com/office/drawing/2014/main" id="{B7F2E880-63BA-4CC3-82FB-C603A2DAA665}"/>
                    </a:ext>
                  </a:extLst>
                </p:cNvPr>
                <p:cNvSpPr/>
                <p:nvPr/>
              </p:nvSpPr>
              <p:spPr>
                <a:xfrm rot="5400000">
                  <a:off x="790699" y="3446020"/>
                  <a:ext cx="187994" cy="73943"/>
                </a:xfrm>
                <a:prstGeom prst="triangle">
                  <a:avLst/>
                </a:prstGeom>
                <a:solidFill>
                  <a:srgbClr val="486CA2"/>
                </a:solidFill>
                <a:ln w="9525" cap="flat" cmpd="sng" algn="ctr">
                  <a:noFill/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 prstMaterial="matte">
                  <a:bevelT w="0" h="0"/>
                </a:sp3d>
              </p:spPr>
              <p:txBody>
                <a:bodyPr rtlCol="0" anchor="ctr"/>
                <a:lstStyle/>
                <a:p>
                  <a:pPr marL="0" marR="0" lvl="0" indent="0" algn="ctr" defTabSz="1019126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D4D2F4E-8F9D-46DB-81AB-DAEFD131C4D3}"/>
                  </a:ext>
                </a:extLst>
              </p:cNvPr>
              <p:cNvSpPr txBox="1"/>
              <p:nvPr/>
            </p:nvSpPr>
            <p:spPr>
              <a:xfrm>
                <a:off x="450404" y="3373120"/>
                <a:ext cx="396044" cy="219744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 prstMaterial="matte"/>
            </p:spPr>
            <p:txBody>
              <a:bodyPr wrap="square" lIns="0" tIns="0" rIns="0" bIns="0" anchor="ctr">
                <a:noAutofit/>
                <a:sp3d prstMaterial="matte"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 defTabSz="1019126" fontAlgn="auto">
                  <a:spcBef>
                    <a:spcPts val="0"/>
                  </a:spcBef>
                  <a:spcAft>
                    <a:spcPts val="0"/>
                  </a:spcAft>
                  <a:defRPr kumimoji="0" sz="1600" b="0" spc="-100">
                    <a:effectLst/>
                    <a:latin typeface="Rix모던고딕 EB" pitchFamily="18" charset="-127"/>
                    <a:ea typeface="Rix모던고딕 EB" pitchFamily="18" charset="-127"/>
                    <a:cs typeface="Arial" pitchFamily="34" charset="0"/>
                  </a:defRPr>
                </a:lvl1pPr>
                <a:lvl2pPr marL="4572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2pPr>
                <a:lvl3pPr marL="9144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3pPr>
                <a:lvl4pPr marL="13716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4pPr>
                <a:lvl5pPr marL="1828800" algn="ctr" fontAlgn="base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5pPr>
                <a:lvl6pPr marL="22860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6pPr>
                <a:lvl7pPr marL="27432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7pPr>
                <a:lvl8pPr marL="32004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8pPr>
                <a:lvl9pPr marL="3657600" defTabSz="914400">
                  <a:defRPr kumimoji="1" sz="1400" b="1">
                    <a:latin typeface="나눔고딕" pitchFamily="50" charset="-127"/>
                    <a:ea typeface="나눔고딕" pitchFamily="50" charset="-127"/>
                  </a:defRPr>
                </a:lvl9pPr>
              </a:lstStyle>
              <a:p>
                <a:pPr marL="0" marR="0" lvl="0" indent="0" algn="ctr" defTabSz="1019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ea"/>
                    <a:ea typeface="+mj-ea"/>
                    <a:cs typeface="Arial" pitchFamily="34" charset="0"/>
                  </a:rPr>
                  <a:t>4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D7B748B-716B-432D-8EB2-27B6DC79143D}"/>
              </a:ext>
            </a:extLst>
          </p:cNvPr>
          <p:cNvGrpSpPr/>
          <p:nvPr/>
        </p:nvGrpSpPr>
        <p:grpSpPr>
          <a:xfrm>
            <a:off x="2342487" y="2490128"/>
            <a:ext cx="1634688" cy="1219101"/>
            <a:chOff x="6975044" y="2276784"/>
            <a:chExt cx="2190424" cy="1516981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633DBB5-B6E7-4CCF-A816-E77F6C0D3A07}"/>
                </a:ext>
              </a:extLst>
            </p:cNvPr>
            <p:cNvSpPr/>
            <p:nvPr/>
          </p:nvSpPr>
          <p:spPr>
            <a:xfrm>
              <a:off x="6975044" y="2276784"/>
              <a:ext cx="2190424" cy="151698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172" name="직사각형 57">
              <a:extLst>
                <a:ext uri="{FF2B5EF4-FFF2-40B4-BE49-F238E27FC236}">
                  <a16:creationId xmlns:a16="http://schemas.microsoft.com/office/drawing/2014/main" id="{CC478953-89F1-4410-9530-B99A5CDBD3BC}"/>
                </a:ext>
              </a:extLst>
            </p:cNvPr>
            <p:cNvSpPr/>
            <p:nvPr/>
          </p:nvSpPr>
          <p:spPr bwMode="auto">
            <a:xfrm>
              <a:off x="6978860" y="2276784"/>
              <a:ext cx="2186477" cy="308735"/>
            </a:xfrm>
            <a:prstGeom prst="round2SameRect">
              <a:avLst/>
            </a:prstGeom>
            <a:solidFill>
              <a:srgbClr val="0156AB"/>
            </a:solidFill>
            <a:ln w="285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채널</a:t>
              </a: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73" name="AutoShape 89">
              <a:extLst>
                <a:ext uri="{FF2B5EF4-FFF2-40B4-BE49-F238E27FC236}">
                  <a16:creationId xmlns:a16="http://schemas.microsoft.com/office/drawing/2014/main" id="{D94311CD-289E-41EC-B11C-045BCE223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003" y="2660792"/>
              <a:ext cx="1964968" cy="43237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Client/Server</a:t>
              </a: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74" name="AutoShape 89">
              <a:extLst>
                <a:ext uri="{FF2B5EF4-FFF2-40B4-BE49-F238E27FC236}">
                  <a16:creationId xmlns:a16="http://schemas.microsoft.com/office/drawing/2014/main" id="{CCD6A821-7615-461D-8AA7-039378973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8069" y="3201095"/>
              <a:ext cx="1964968" cy="43237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Mobile </a:t>
              </a: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등 </a:t>
              </a: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Open Platform</a:t>
              </a: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972B52B-82DC-489C-8888-453C11C7BDBA}"/>
              </a:ext>
            </a:extLst>
          </p:cNvPr>
          <p:cNvGrpSpPr/>
          <p:nvPr/>
        </p:nvGrpSpPr>
        <p:grpSpPr>
          <a:xfrm>
            <a:off x="2342487" y="3832275"/>
            <a:ext cx="1631743" cy="1565305"/>
            <a:chOff x="6626438" y="3811173"/>
            <a:chExt cx="2186477" cy="194777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D67E6B25-F621-473E-ACD5-5220CF416E59}"/>
                </a:ext>
              </a:extLst>
            </p:cNvPr>
            <p:cNvSpPr/>
            <p:nvPr/>
          </p:nvSpPr>
          <p:spPr>
            <a:xfrm>
              <a:off x="6646682" y="4119909"/>
              <a:ext cx="2154201" cy="1639042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177" name="직사각형 57">
              <a:extLst>
                <a:ext uri="{FF2B5EF4-FFF2-40B4-BE49-F238E27FC236}">
                  <a16:creationId xmlns:a16="http://schemas.microsoft.com/office/drawing/2014/main" id="{1AB0A9C6-DC2D-4F23-960F-2EBC4E5B0EA2}"/>
                </a:ext>
              </a:extLst>
            </p:cNvPr>
            <p:cNvSpPr/>
            <p:nvPr/>
          </p:nvSpPr>
          <p:spPr bwMode="auto">
            <a:xfrm>
              <a:off x="6626438" y="3811173"/>
              <a:ext cx="2186477" cy="308735"/>
            </a:xfrm>
            <a:prstGeom prst="round2SameRect">
              <a:avLst/>
            </a:prstGeom>
            <a:solidFill>
              <a:srgbClr val="0156AB"/>
            </a:solidFill>
            <a:ln w="285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플랫폼</a:t>
              </a: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78" name="AutoShape 89">
              <a:extLst>
                <a:ext uri="{FF2B5EF4-FFF2-40B4-BE49-F238E27FC236}">
                  <a16:creationId xmlns:a16="http://schemas.microsoft.com/office/drawing/2014/main" id="{57F634DC-1FE3-4FD5-AD45-910D674D2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3613" y="4195181"/>
              <a:ext cx="1964968" cy="43237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Online</a:t>
              </a: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79" name="AutoShape 89">
              <a:extLst>
                <a:ext uri="{FF2B5EF4-FFF2-40B4-BE49-F238E27FC236}">
                  <a16:creationId xmlns:a16="http://schemas.microsoft.com/office/drawing/2014/main" id="{84B19496-1002-498D-A6F6-4CB2AFC4B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3613" y="4723452"/>
              <a:ext cx="1964968" cy="43237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Offline</a:t>
              </a: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80" name="AutoShape 89">
              <a:extLst>
                <a:ext uri="{FF2B5EF4-FFF2-40B4-BE49-F238E27FC236}">
                  <a16:creationId xmlns:a16="http://schemas.microsoft.com/office/drawing/2014/main" id="{F6716590-5EAB-41C4-92D2-D91BF74E9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3613" y="5261185"/>
              <a:ext cx="1964968" cy="43237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Batch</a:t>
              </a: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13E93E93-D3CD-46E4-B686-169399B6079B}"/>
              </a:ext>
            </a:extLst>
          </p:cNvPr>
          <p:cNvGrpSpPr/>
          <p:nvPr/>
        </p:nvGrpSpPr>
        <p:grpSpPr>
          <a:xfrm>
            <a:off x="5913964" y="2069476"/>
            <a:ext cx="1634688" cy="4047366"/>
            <a:chOff x="6026620" y="2153942"/>
            <a:chExt cx="1634688" cy="380491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4FBC74B8-F1BE-43EB-90E7-D1E22D654A5B}"/>
                </a:ext>
              </a:extLst>
            </p:cNvPr>
            <p:cNvSpPr/>
            <p:nvPr/>
          </p:nvSpPr>
          <p:spPr>
            <a:xfrm>
              <a:off x="6026620" y="2153942"/>
              <a:ext cx="1634688" cy="205502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204" name="직사각형 57">
              <a:extLst>
                <a:ext uri="{FF2B5EF4-FFF2-40B4-BE49-F238E27FC236}">
                  <a16:creationId xmlns:a16="http://schemas.microsoft.com/office/drawing/2014/main" id="{8209324F-FFA8-4F28-8CE4-D73EE47BB659}"/>
                </a:ext>
              </a:extLst>
            </p:cNvPr>
            <p:cNvSpPr/>
            <p:nvPr/>
          </p:nvSpPr>
          <p:spPr bwMode="auto">
            <a:xfrm>
              <a:off x="6029468" y="2153942"/>
              <a:ext cx="1631743" cy="248111"/>
            </a:xfrm>
            <a:prstGeom prst="round2SameRect">
              <a:avLst/>
            </a:prstGeom>
            <a:solidFill>
              <a:srgbClr val="0156AB"/>
            </a:solidFill>
            <a:ln w="285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인식 및 정보추출</a:t>
              </a: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06" name="AutoShape 89">
              <a:extLst>
                <a:ext uri="{FF2B5EF4-FFF2-40B4-BE49-F238E27FC236}">
                  <a16:creationId xmlns:a16="http://schemas.microsoft.com/office/drawing/2014/main" id="{D08C79C4-9E74-45BF-A37A-9E1008B7D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0472" y="2462545"/>
              <a:ext cx="1466433" cy="347468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이미지 전처리</a:t>
              </a:r>
            </a:p>
          </p:txBody>
        </p:sp>
        <p:sp>
          <p:nvSpPr>
            <p:cNvPr id="208" name="AutoShape 89">
              <a:extLst>
                <a:ext uri="{FF2B5EF4-FFF2-40B4-BE49-F238E27FC236}">
                  <a16:creationId xmlns:a16="http://schemas.microsoft.com/office/drawing/2014/main" id="{AC0B3DC2-0AFA-4164-BC8F-AEB9AD9E6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970" y="2896752"/>
              <a:ext cx="1466433" cy="347468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서식판별</a:t>
              </a:r>
            </a:p>
          </p:txBody>
        </p:sp>
        <p:sp>
          <p:nvSpPr>
            <p:cNvPr id="210" name="AutoShape 89">
              <a:extLst>
                <a:ext uri="{FF2B5EF4-FFF2-40B4-BE49-F238E27FC236}">
                  <a16:creationId xmlns:a16="http://schemas.microsoft.com/office/drawing/2014/main" id="{C055192F-1216-4E54-B94B-9580B5992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970" y="3330018"/>
              <a:ext cx="1466433" cy="347468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인식 및 구조분석</a:t>
              </a:r>
            </a:p>
          </p:txBody>
        </p:sp>
        <p:sp>
          <p:nvSpPr>
            <p:cNvPr id="211" name="AutoShape 89">
              <a:extLst>
                <a:ext uri="{FF2B5EF4-FFF2-40B4-BE49-F238E27FC236}">
                  <a16:creationId xmlns:a16="http://schemas.microsoft.com/office/drawing/2014/main" id="{EFBFB1C0-AC4B-4849-B894-69A857175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871" y="3763209"/>
              <a:ext cx="1466433" cy="347468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인식 결과 검증 및 </a:t>
              </a:r>
              <a:endPara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후처리</a:t>
              </a: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5D5F9E34-E1A8-4766-A630-8991367DE4B8}"/>
                </a:ext>
              </a:extLst>
            </p:cNvPr>
            <p:cNvSpPr/>
            <p:nvPr/>
          </p:nvSpPr>
          <p:spPr>
            <a:xfrm>
              <a:off x="6026620" y="4342072"/>
              <a:ext cx="1634688" cy="16167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213" name="직사각형 57">
              <a:extLst>
                <a:ext uri="{FF2B5EF4-FFF2-40B4-BE49-F238E27FC236}">
                  <a16:creationId xmlns:a16="http://schemas.microsoft.com/office/drawing/2014/main" id="{E30C2E1E-9CF5-4536-ACC2-8FAB30D03ABE}"/>
                </a:ext>
              </a:extLst>
            </p:cNvPr>
            <p:cNvSpPr/>
            <p:nvPr/>
          </p:nvSpPr>
          <p:spPr bwMode="auto">
            <a:xfrm>
              <a:off x="6029468" y="4342071"/>
              <a:ext cx="1631743" cy="248111"/>
            </a:xfrm>
            <a:prstGeom prst="round2SameRect">
              <a:avLst/>
            </a:prstGeom>
            <a:solidFill>
              <a:srgbClr val="0156AB"/>
            </a:solidFill>
            <a:ln w="285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분류</a:t>
              </a: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/</a:t>
              </a:r>
              <a:r>
                <a: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결정 </a:t>
              </a: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DB </a:t>
              </a:r>
              <a:r>
                <a: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구축</a:t>
              </a: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 </a:t>
              </a:r>
            </a:p>
          </p:txBody>
        </p:sp>
        <p:sp>
          <p:nvSpPr>
            <p:cNvPr id="214" name="AutoShape 89">
              <a:extLst>
                <a:ext uri="{FF2B5EF4-FFF2-40B4-BE49-F238E27FC236}">
                  <a16:creationId xmlns:a16="http://schemas.microsoft.com/office/drawing/2014/main" id="{4BD038ED-128D-4294-990E-2F4EBC687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0472" y="4650674"/>
              <a:ext cx="1466433" cy="347468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색인생성</a:t>
              </a:r>
              <a:endPara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(</a:t>
              </a:r>
              <a:r>
                <a: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텍스트마이닝</a:t>
              </a: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)</a:t>
              </a: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16" name="AutoShape 89">
              <a:extLst>
                <a:ext uri="{FF2B5EF4-FFF2-40B4-BE49-F238E27FC236}">
                  <a16:creationId xmlns:a16="http://schemas.microsoft.com/office/drawing/2014/main" id="{199161A4-58DB-4ADF-9570-34831DF6F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970" y="5084881"/>
              <a:ext cx="1466433" cy="347468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주제어 추출</a:t>
              </a:r>
            </a:p>
          </p:txBody>
        </p:sp>
        <p:sp>
          <p:nvSpPr>
            <p:cNvPr id="219" name="AutoShape 89">
              <a:extLst>
                <a:ext uri="{FF2B5EF4-FFF2-40B4-BE49-F238E27FC236}">
                  <a16:creationId xmlns:a16="http://schemas.microsoft.com/office/drawing/2014/main" id="{E8B3DF4B-10C6-41F4-AADF-B03108AB4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970" y="5518147"/>
              <a:ext cx="1466433" cy="347468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주제어 분류</a:t>
              </a: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/</a:t>
              </a: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군집화</a:t>
              </a: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0852D745-A0E0-46D6-865A-F1C53DC8FDC7}"/>
              </a:ext>
            </a:extLst>
          </p:cNvPr>
          <p:cNvGrpSpPr/>
          <p:nvPr/>
        </p:nvGrpSpPr>
        <p:grpSpPr>
          <a:xfrm>
            <a:off x="4143134" y="2209800"/>
            <a:ext cx="1634688" cy="1721648"/>
            <a:chOff x="6975044" y="2276784"/>
            <a:chExt cx="2190424" cy="2381711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668C91BB-49CD-4F98-975E-04E025976F68}"/>
                </a:ext>
              </a:extLst>
            </p:cNvPr>
            <p:cNvSpPr/>
            <p:nvPr/>
          </p:nvSpPr>
          <p:spPr>
            <a:xfrm>
              <a:off x="6975044" y="2276784"/>
              <a:ext cx="2190424" cy="238171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277" name="직사각형 57">
              <a:extLst>
                <a:ext uri="{FF2B5EF4-FFF2-40B4-BE49-F238E27FC236}">
                  <a16:creationId xmlns:a16="http://schemas.microsoft.com/office/drawing/2014/main" id="{0920825C-F468-42B2-A8D3-D190EFA31616}"/>
                </a:ext>
              </a:extLst>
            </p:cNvPr>
            <p:cNvSpPr/>
            <p:nvPr/>
          </p:nvSpPr>
          <p:spPr bwMode="auto">
            <a:xfrm>
              <a:off x="6978860" y="2276784"/>
              <a:ext cx="2186477" cy="308735"/>
            </a:xfrm>
            <a:prstGeom prst="round2SameRect">
              <a:avLst/>
            </a:prstGeom>
            <a:solidFill>
              <a:srgbClr val="0156AB"/>
            </a:solidFill>
            <a:ln w="285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이미지집중관리</a:t>
              </a: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78" name="AutoShape 89">
              <a:extLst>
                <a:ext uri="{FF2B5EF4-FFF2-40B4-BE49-F238E27FC236}">
                  <a16:creationId xmlns:a16="http://schemas.microsoft.com/office/drawing/2014/main" id="{2AE8FDEF-B532-4D57-8594-F61C903A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003" y="2660792"/>
              <a:ext cx="1964968" cy="43237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이미지 색인</a:t>
              </a:r>
            </a:p>
          </p:txBody>
        </p:sp>
        <p:sp>
          <p:nvSpPr>
            <p:cNvPr id="279" name="AutoShape 89">
              <a:extLst>
                <a:ext uri="{FF2B5EF4-FFF2-40B4-BE49-F238E27FC236}">
                  <a16:creationId xmlns:a16="http://schemas.microsoft.com/office/drawing/2014/main" id="{2B404AED-FF76-4CC4-B6CB-60E01E8A2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8069" y="3201095"/>
              <a:ext cx="1964968" cy="43237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이미지 </a:t>
              </a: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Gate</a:t>
              </a: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10F5B455-06B4-4147-82B3-8C6D7A004C32}"/>
              </a:ext>
            </a:extLst>
          </p:cNvPr>
          <p:cNvGrpSpPr/>
          <p:nvPr/>
        </p:nvGrpSpPr>
        <p:grpSpPr>
          <a:xfrm>
            <a:off x="4239334" y="3280614"/>
            <a:ext cx="659709" cy="579919"/>
            <a:chOff x="4456792" y="2958465"/>
            <a:chExt cx="1032621" cy="1007744"/>
          </a:xfrm>
        </p:grpSpPr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4944CCD0-E8E9-415E-8988-926D7C32BE9F}"/>
                </a:ext>
              </a:extLst>
            </p:cNvPr>
            <p:cNvGrpSpPr/>
            <p:nvPr/>
          </p:nvGrpSpPr>
          <p:grpSpPr>
            <a:xfrm>
              <a:off x="4456792" y="3532018"/>
              <a:ext cx="1032621" cy="434191"/>
              <a:chOff x="5781092" y="3537012"/>
              <a:chExt cx="576064" cy="269925"/>
            </a:xfrm>
          </p:grpSpPr>
          <p:sp>
            <p:nvSpPr>
              <p:cNvPr id="273" name="타원 154">
                <a:extLst>
                  <a:ext uri="{FF2B5EF4-FFF2-40B4-BE49-F238E27FC236}">
                    <a16:creationId xmlns:a16="http://schemas.microsoft.com/office/drawing/2014/main" id="{8EF73E33-AF53-4B9B-8715-4CAC999F06A1}"/>
                  </a:ext>
                </a:extLst>
              </p:cNvPr>
              <p:cNvSpPr/>
              <p:nvPr/>
            </p:nvSpPr>
            <p:spPr bwMode="gray">
              <a:xfrm>
                <a:off x="5781092" y="3587112"/>
                <a:ext cx="576064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74" name="타원 154">
                <a:extLst>
                  <a:ext uri="{FF2B5EF4-FFF2-40B4-BE49-F238E27FC236}">
                    <a16:creationId xmlns:a16="http://schemas.microsoft.com/office/drawing/2014/main" id="{560F9801-C38C-49D7-B17A-AE3ECD74437F}"/>
                  </a:ext>
                </a:extLst>
              </p:cNvPr>
              <p:cNvSpPr/>
              <p:nvPr/>
            </p:nvSpPr>
            <p:spPr bwMode="gray">
              <a:xfrm>
                <a:off x="6069124" y="3587112"/>
                <a:ext cx="288032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6BEFB569-3F1B-4E79-B1E8-CDFFD086DD85}"/>
                  </a:ext>
                </a:extLst>
              </p:cNvPr>
              <p:cNvSpPr/>
              <p:nvPr/>
            </p:nvSpPr>
            <p:spPr bwMode="gray">
              <a:xfrm>
                <a:off x="5781092" y="3537012"/>
                <a:ext cx="576064" cy="1080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93E6FFE2-384C-4315-9C73-9D6579E208F6}"/>
                </a:ext>
              </a:extLst>
            </p:cNvPr>
            <p:cNvGrpSpPr/>
            <p:nvPr/>
          </p:nvGrpSpPr>
          <p:grpSpPr>
            <a:xfrm>
              <a:off x="4456792" y="3266198"/>
              <a:ext cx="1032621" cy="368362"/>
              <a:chOff x="5781092" y="3537012"/>
              <a:chExt cx="576064" cy="269928"/>
            </a:xfrm>
          </p:grpSpPr>
          <p:sp>
            <p:nvSpPr>
              <p:cNvPr id="270" name="타원 154">
                <a:extLst>
                  <a:ext uri="{FF2B5EF4-FFF2-40B4-BE49-F238E27FC236}">
                    <a16:creationId xmlns:a16="http://schemas.microsoft.com/office/drawing/2014/main" id="{D55B18D8-67CF-482A-92E5-75E893A337E9}"/>
                  </a:ext>
                </a:extLst>
              </p:cNvPr>
              <p:cNvSpPr/>
              <p:nvPr/>
            </p:nvSpPr>
            <p:spPr bwMode="gray">
              <a:xfrm>
                <a:off x="5781092" y="3587115"/>
                <a:ext cx="576064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71" name="타원 154">
                <a:extLst>
                  <a:ext uri="{FF2B5EF4-FFF2-40B4-BE49-F238E27FC236}">
                    <a16:creationId xmlns:a16="http://schemas.microsoft.com/office/drawing/2014/main" id="{EEA3E8C4-E376-4FA0-8A7E-74D12AD06312}"/>
                  </a:ext>
                </a:extLst>
              </p:cNvPr>
              <p:cNvSpPr/>
              <p:nvPr/>
            </p:nvSpPr>
            <p:spPr bwMode="gray">
              <a:xfrm>
                <a:off x="6069124" y="3587112"/>
                <a:ext cx="288032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8DB15C1F-339E-47D7-9239-7210E2100F04}"/>
                  </a:ext>
                </a:extLst>
              </p:cNvPr>
              <p:cNvSpPr/>
              <p:nvPr/>
            </p:nvSpPr>
            <p:spPr bwMode="gray">
              <a:xfrm>
                <a:off x="5781092" y="3537012"/>
                <a:ext cx="576064" cy="1080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</p:grp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6B364E68-0B9A-4A01-9603-AB73AECF7CED}"/>
                </a:ext>
              </a:extLst>
            </p:cNvPr>
            <p:cNvGrpSpPr/>
            <p:nvPr/>
          </p:nvGrpSpPr>
          <p:grpSpPr>
            <a:xfrm>
              <a:off x="4456792" y="3051810"/>
              <a:ext cx="1032621" cy="316924"/>
              <a:chOff x="4266759" y="3068746"/>
              <a:chExt cx="832522" cy="299988"/>
            </a:xfrm>
          </p:grpSpPr>
          <p:sp>
            <p:nvSpPr>
              <p:cNvPr id="268" name="타원 154">
                <a:extLst>
                  <a:ext uri="{FF2B5EF4-FFF2-40B4-BE49-F238E27FC236}">
                    <a16:creationId xmlns:a16="http://schemas.microsoft.com/office/drawing/2014/main" id="{CDD1F698-0507-442B-AC69-38EF484C3CAA}"/>
                  </a:ext>
                </a:extLst>
              </p:cNvPr>
              <p:cNvSpPr/>
              <p:nvPr/>
            </p:nvSpPr>
            <p:spPr bwMode="gray">
              <a:xfrm>
                <a:off x="4266759" y="3068746"/>
                <a:ext cx="832522" cy="29998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69" name="타원 154">
                <a:extLst>
                  <a:ext uri="{FF2B5EF4-FFF2-40B4-BE49-F238E27FC236}">
                    <a16:creationId xmlns:a16="http://schemas.microsoft.com/office/drawing/2014/main" id="{EA2E61A9-CFB8-49F0-94FE-9EA11BE56AC7}"/>
                  </a:ext>
                </a:extLst>
              </p:cNvPr>
              <p:cNvSpPr/>
              <p:nvPr/>
            </p:nvSpPr>
            <p:spPr bwMode="gray">
              <a:xfrm>
                <a:off x="4683020" y="3068746"/>
                <a:ext cx="416261" cy="299988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</p:grp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E75CDD2-ABEF-4DC2-84E4-EAC62DBDD339}"/>
                </a:ext>
              </a:extLst>
            </p:cNvPr>
            <p:cNvSpPr/>
            <p:nvPr/>
          </p:nvSpPr>
          <p:spPr bwMode="gray">
            <a:xfrm>
              <a:off x="4456792" y="2958465"/>
              <a:ext cx="1032621" cy="189293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</p:grpSp>
      <p:sp>
        <p:nvSpPr>
          <p:cNvPr id="234" name="모서리가 둥근 직사각형 253">
            <a:extLst>
              <a:ext uri="{FF2B5EF4-FFF2-40B4-BE49-F238E27FC236}">
                <a16:creationId xmlns:a16="http://schemas.microsoft.com/office/drawing/2014/main" id="{DF5F8010-ABA2-4B97-9675-F54B90128681}"/>
              </a:ext>
            </a:extLst>
          </p:cNvPr>
          <p:cNvSpPr/>
          <p:nvPr/>
        </p:nvSpPr>
        <p:spPr>
          <a:xfrm>
            <a:off x="4958717" y="3320965"/>
            <a:ext cx="735199" cy="195743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9525" cap="flat" cmpd="sng" algn="ctr">
            <a:solidFill>
              <a:srgbClr val="486CA2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>
            <a:bevelT w="0" h="0"/>
          </a:sp3d>
        </p:spPr>
        <p:txBody>
          <a:bodyPr rtlCol="0" anchor="ctr"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이미지</a:t>
            </a:r>
          </a:p>
        </p:txBody>
      </p:sp>
      <p:sp>
        <p:nvSpPr>
          <p:cNvPr id="238" name="모서리가 둥근 직사각형 254">
            <a:extLst>
              <a:ext uri="{FF2B5EF4-FFF2-40B4-BE49-F238E27FC236}">
                <a16:creationId xmlns:a16="http://schemas.microsoft.com/office/drawing/2014/main" id="{4FE77FCD-ACE3-47EC-8E92-B65E9BAB7B85}"/>
              </a:ext>
            </a:extLst>
          </p:cNvPr>
          <p:cNvSpPr/>
          <p:nvPr/>
        </p:nvSpPr>
        <p:spPr>
          <a:xfrm>
            <a:off x="4958717" y="3568212"/>
            <a:ext cx="735199" cy="207455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9525" cap="flat" cmpd="sng" algn="ctr">
            <a:solidFill>
              <a:srgbClr val="486CA2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>
            <a:bevelT w="0" h="0"/>
          </a:sp3d>
        </p:spPr>
        <p:txBody>
          <a:bodyPr rtlCol="0" anchor="ctr"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색인</a:t>
            </a:r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70A76546-BAB7-4A8E-BCC5-1EB77385F796}"/>
              </a:ext>
            </a:extLst>
          </p:cNvPr>
          <p:cNvGrpSpPr/>
          <p:nvPr/>
        </p:nvGrpSpPr>
        <p:grpSpPr>
          <a:xfrm>
            <a:off x="4128177" y="4047833"/>
            <a:ext cx="1634688" cy="1852985"/>
            <a:chOff x="6975044" y="2276784"/>
            <a:chExt cx="2190424" cy="2563401"/>
          </a:xfrm>
        </p:grpSpPr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F71CB09B-09DA-432F-B890-38B37E9A31F6}"/>
                </a:ext>
              </a:extLst>
            </p:cNvPr>
            <p:cNvSpPr/>
            <p:nvPr/>
          </p:nvSpPr>
          <p:spPr>
            <a:xfrm>
              <a:off x="6975044" y="2276784"/>
              <a:ext cx="2190424" cy="256340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261" name="직사각형 57">
              <a:extLst>
                <a:ext uri="{FF2B5EF4-FFF2-40B4-BE49-F238E27FC236}">
                  <a16:creationId xmlns:a16="http://schemas.microsoft.com/office/drawing/2014/main" id="{4D11955F-E3E1-47F3-89FF-8B7A6D10BDDC}"/>
                </a:ext>
              </a:extLst>
            </p:cNvPr>
            <p:cNvSpPr/>
            <p:nvPr/>
          </p:nvSpPr>
          <p:spPr bwMode="auto">
            <a:xfrm>
              <a:off x="6978860" y="2276784"/>
              <a:ext cx="2186477" cy="308735"/>
            </a:xfrm>
            <a:prstGeom prst="round2SameRect">
              <a:avLst/>
            </a:prstGeom>
            <a:solidFill>
              <a:srgbClr val="0156AB"/>
            </a:solidFill>
            <a:ln w="285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작업 및 환경관리</a:t>
              </a: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62" name="AutoShape 89">
              <a:extLst>
                <a:ext uri="{FF2B5EF4-FFF2-40B4-BE49-F238E27FC236}">
                  <a16:creationId xmlns:a16="http://schemas.microsoft.com/office/drawing/2014/main" id="{D6D1664B-FB4E-48BD-8A6C-047E59333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003" y="2660792"/>
              <a:ext cx="1964968" cy="43237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작업관리</a:t>
              </a:r>
            </a:p>
          </p:txBody>
        </p:sp>
        <p:sp>
          <p:nvSpPr>
            <p:cNvPr id="263" name="AutoShape 89">
              <a:extLst>
                <a:ext uri="{FF2B5EF4-FFF2-40B4-BE49-F238E27FC236}">
                  <a16:creationId xmlns:a16="http://schemas.microsoft.com/office/drawing/2014/main" id="{469CD713-C031-4791-8778-8C8D24F4A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8069" y="3201095"/>
              <a:ext cx="1964968" cy="432370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0070C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서식관리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4C5C43C2-925A-4AFB-889C-F67F3DB0039A}"/>
              </a:ext>
            </a:extLst>
          </p:cNvPr>
          <p:cNvGrpSpPr/>
          <p:nvPr/>
        </p:nvGrpSpPr>
        <p:grpSpPr>
          <a:xfrm>
            <a:off x="4224377" y="5118646"/>
            <a:ext cx="659709" cy="579919"/>
            <a:chOff x="4456792" y="2958465"/>
            <a:chExt cx="1032621" cy="1007744"/>
          </a:xfrm>
        </p:grpSpPr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0547FABC-988E-4CF3-8D4E-50F39A330CF2}"/>
                </a:ext>
              </a:extLst>
            </p:cNvPr>
            <p:cNvGrpSpPr/>
            <p:nvPr/>
          </p:nvGrpSpPr>
          <p:grpSpPr>
            <a:xfrm>
              <a:off x="4456792" y="3532018"/>
              <a:ext cx="1032621" cy="434191"/>
              <a:chOff x="5781092" y="3537012"/>
              <a:chExt cx="576064" cy="269925"/>
            </a:xfrm>
          </p:grpSpPr>
          <p:sp>
            <p:nvSpPr>
              <p:cNvPr id="257" name="타원 154">
                <a:extLst>
                  <a:ext uri="{FF2B5EF4-FFF2-40B4-BE49-F238E27FC236}">
                    <a16:creationId xmlns:a16="http://schemas.microsoft.com/office/drawing/2014/main" id="{19B32538-7D6A-4068-A255-41E4156FAEBC}"/>
                  </a:ext>
                </a:extLst>
              </p:cNvPr>
              <p:cNvSpPr/>
              <p:nvPr/>
            </p:nvSpPr>
            <p:spPr bwMode="gray">
              <a:xfrm>
                <a:off x="5781092" y="3587112"/>
                <a:ext cx="576064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58" name="타원 154">
                <a:extLst>
                  <a:ext uri="{FF2B5EF4-FFF2-40B4-BE49-F238E27FC236}">
                    <a16:creationId xmlns:a16="http://schemas.microsoft.com/office/drawing/2014/main" id="{267B53B3-CFEC-43A5-B7D4-A37362274039}"/>
                  </a:ext>
                </a:extLst>
              </p:cNvPr>
              <p:cNvSpPr/>
              <p:nvPr/>
            </p:nvSpPr>
            <p:spPr bwMode="gray">
              <a:xfrm>
                <a:off x="6069124" y="3587112"/>
                <a:ext cx="288032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E63ADC0D-3257-47C3-9EAA-3654DB912E5A}"/>
                  </a:ext>
                </a:extLst>
              </p:cNvPr>
              <p:cNvSpPr/>
              <p:nvPr/>
            </p:nvSpPr>
            <p:spPr bwMode="gray">
              <a:xfrm>
                <a:off x="5781092" y="3537012"/>
                <a:ext cx="576064" cy="1080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</p:grp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32030D9E-2D71-4191-84FD-577C767F77FA}"/>
                </a:ext>
              </a:extLst>
            </p:cNvPr>
            <p:cNvGrpSpPr/>
            <p:nvPr/>
          </p:nvGrpSpPr>
          <p:grpSpPr>
            <a:xfrm>
              <a:off x="4456792" y="3266198"/>
              <a:ext cx="1032621" cy="368362"/>
              <a:chOff x="5781092" y="3537012"/>
              <a:chExt cx="576064" cy="269928"/>
            </a:xfrm>
          </p:grpSpPr>
          <p:sp>
            <p:nvSpPr>
              <p:cNvPr id="254" name="타원 154">
                <a:extLst>
                  <a:ext uri="{FF2B5EF4-FFF2-40B4-BE49-F238E27FC236}">
                    <a16:creationId xmlns:a16="http://schemas.microsoft.com/office/drawing/2014/main" id="{E98A7135-883B-4E46-8937-85AE57A984F8}"/>
                  </a:ext>
                </a:extLst>
              </p:cNvPr>
              <p:cNvSpPr/>
              <p:nvPr/>
            </p:nvSpPr>
            <p:spPr bwMode="gray">
              <a:xfrm>
                <a:off x="5781092" y="3587115"/>
                <a:ext cx="576064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55" name="타원 154">
                <a:extLst>
                  <a:ext uri="{FF2B5EF4-FFF2-40B4-BE49-F238E27FC236}">
                    <a16:creationId xmlns:a16="http://schemas.microsoft.com/office/drawing/2014/main" id="{284436E1-EC1C-4249-9D9F-81884E2EADDC}"/>
                  </a:ext>
                </a:extLst>
              </p:cNvPr>
              <p:cNvSpPr/>
              <p:nvPr/>
            </p:nvSpPr>
            <p:spPr bwMode="gray">
              <a:xfrm>
                <a:off x="6069124" y="3587112"/>
                <a:ext cx="288032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56" name="타원 255">
                <a:extLst>
                  <a:ext uri="{FF2B5EF4-FFF2-40B4-BE49-F238E27FC236}">
                    <a16:creationId xmlns:a16="http://schemas.microsoft.com/office/drawing/2014/main" id="{C88223D2-E82D-415A-A506-5A75CA241143}"/>
                  </a:ext>
                </a:extLst>
              </p:cNvPr>
              <p:cNvSpPr/>
              <p:nvPr/>
            </p:nvSpPr>
            <p:spPr bwMode="gray">
              <a:xfrm>
                <a:off x="5781092" y="3537012"/>
                <a:ext cx="576064" cy="1080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</p:grpSp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75F73DF3-AEF7-4823-8BD5-0DFA5AFE59AE}"/>
                </a:ext>
              </a:extLst>
            </p:cNvPr>
            <p:cNvGrpSpPr/>
            <p:nvPr/>
          </p:nvGrpSpPr>
          <p:grpSpPr>
            <a:xfrm>
              <a:off x="4456792" y="3051810"/>
              <a:ext cx="1032621" cy="316924"/>
              <a:chOff x="4266759" y="3068746"/>
              <a:chExt cx="832522" cy="299988"/>
            </a:xfrm>
          </p:grpSpPr>
          <p:sp>
            <p:nvSpPr>
              <p:cNvPr id="252" name="타원 154">
                <a:extLst>
                  <a:ext uri="{FF2B5EF4-FFF2-40B4-BE49-F238E27FC236}">
                    <a16:creationId xmlns:a16="http://schemas.microsoft.com/office/drawing/2014/main" id="{0CE6135B-0FE7-44BE-AF3A-C2E6AFDEB7EE}"/>
                  </a:ext>
                </a:extLst>
              </p:cNvPr>
              <p:cNvSpPr/>
              <p:nvPr/>
            </p:nvSpPr>
            <p:spPr bwMode="gray">
              <a:xfrm>
                <a:off x="4266759" y="3068746"/>
                <a:ext cx="832522" cy="29998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53" name="타원 154">
                <a:extLst>
                  <a:ext uri="{FF2B5EF4-FFF2-40B4-BE49-F238E27FC236}">
                    <a16:creationId xmlns:a16="http://schemas.microsoft.com/office/drawing/2014/main" id="{979D5C48-50D8-437E-9298-12CA67B91F2C}"/>
                  </a:ext>
                </a:extLst>
              </p:cNvPr>
              <p:cNvSpPr/>
              <p:nvPr/>
            </p:nvSpPr>
            <p:spPr bwMode="gray">
              <a:xfrm>
                <a:off x="4683020" y="3068746"/>
                <a:ext cx="416261" cy="299988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</p:grp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C61C7FD8-A5C4-4201-8682-251C303845A2}"/>
                </a:ext>
              </a:extLst>
            </p:cNvPr>
            <p:cNvSpPr/>
            <p:nvPr/>
          </p:nvSpPr>
          <p:spPr bwMode="gray">
            <a:xfrm>
              <a:off x="4456792" y="2958465"/>
              <a:ext cx="1032621" cy="189293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</p:grpSp>
      <p:sp>
        <p:nvSpPr>
          <p:cNvPr id="245" name="모서리가 둥근 직사각형 273">
            <a:extLst>
              <a:ext uri="{FF2B5EF4-FFF2-40B4-BE49-F238E27FC236}">
                <a16:creationId xmlns:a16="http://schemas.microsoft.com/office/drawing/2014/main" id="{627311C5-53F9-47AD-BC1A-ED573A64B57E}"/>
              </a:ext>
            </a:extLst>
          </p:cNvPr>
          <p:cNvSpPr/>
          <p:nvPr/>
        </p:nvSpPr>
        <p:spPr>
          <a:xfrm>
            <a:off x="4874279" y="5103821"/>
            <a:ext cx="819007" cy="180052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9525" cap="flat" cmpd="sng" algn="ctr">
            <a:solidFill>
              <a:srgbClr val="486CA2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>
            <a:bevelT w="0" h="0"/>
          </a:sp3d>
        </p:spPr>
        <p:txBody>
          <a:bodyPr rtlCol="0" anchor="ctr"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작업 속성</a:t>
            </a:r>
          </a:p>
        </p:txBody>
      </p:sp>
      <p:sp>
        <p:nvSpPr>
          <p:cNvPr id="246" name="모서리가 둥근 직사각형 274">
            <a:extLst>
              <a:ext uri="{FF2B5EF4-FFF2-40B4-BE49-F238E27FC236}">
                <a16:creationId xmlns:a16="http://schemas.microsoft.com/office/drawing/2014/main" id="{4E63E89E-0D4C-401C-BC83-231A146BA765}"/>
              </a:ext>
            </a:extLst>
          </p:cNvPr>
          <p:cNvSpPr/>
          <p:nvPr/>
        </p:nvSpPr>
        <p:spPr>
          <a:xfrm>
            <a:off x="4874279" y="5351067"/>
            <a:ext cx="819007" cy="190826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9525" cap="flat" cmpd="sng" algn="ctr">
            <a:solidFill>
              <a:srgbClr val="486CA2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>
            <a:bevelT w="0" h="0"/>
          </a:sp3d>
        </p:spPr>
        <p:txBody>
          <a:bodyPr rtlCol="0" anchor="ctr"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서식 속성</a:t>
            </a:r>
          </a:p>
        </p:txBody>
      </p:sp>
      <p:sp>
        <p:nvSpPr>
          <p:cNvPr id="247" name="모서리가 둥근 직사각형 303">
            <a:extLst>
              <a:ext uri="{FF2B5EF4-FFF2-40B4-BE49-F238E27FC236}">
                <a16:creationId xmlns:a16="http://schemas.microsoft.com/office/drawing/2014/main" id="{BF6DB942-20FB-4EAD-A71D-E4EF212CCB25}"/>
              </a:ext>
            </a:extLst>
          </p:cNvPr>
          <p:cNvSpPr/>
          <p:nvPr/>
        </p:nvSpPr>
        <p:spPr>
          <a:xfrm>
            <a:off x="4874279" y="5605800"/>
            <a:ext cx="819007" cy="190826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9525" cap="flat" cmpd="sng" algn="ctr">
            <a:solidFill>
              <a:srgbClr val="486CA2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>
            <a:bevelT w="0" h="0"/>
          </a:sp3d>
        </p:spPr>
        <p:txBody>
          <a:bodyPr rtlCol="0" anchor="ctr"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주제 속성</a:t>
            </a:r>
          </a:p>
        </p:txBody>
      </p: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3EFAAE4D-DB96-4C26-9FC7-34CE367B80E2}"/>
              </a:ext>
            </a:extLst>
          </p:cNvPr>
          <p:cNvGrpSpPr/>
          <p:nvPr/>
        </p:nvGrpSpPr>
        <p:grpSpPr>
          <a:xfrm>
            <a:off x="7763836" y="4754604"/>
            <a:ext cx="659709" cy="644721"/>
            <a:chOff x="4456792" y="2958465"/>
            <a:chExt cx="1032621" cy="1007744"/>
          </a:xfrm>
        </p:grpSpPr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E8CB63FD-0E55-478F-981B-E24BFC91E1AB}"/>
                </a:ext>
              </a:extLst>
            </p:cNvPr>
            <p:cNvGrpSpPr/>
            <p:nvPr/>
          </p:nvGrpSpPr>
          <p:grpSpPr>
            <a:xfrm>
              <a:off x="4456792" y="3532018"/>
              <a:ext cx="1032621" cy="434191"/>
              <a:chOff x="5781092" y="3537012"/>
              <a:chExt cx="576064" cy="269925"/>
            </a:xfrm>
          </p:grpSpPr>
          <p:sp>
            <p:nvSpPr>
              <p:cNvPr id="290" name="타원 154">
                <a:extLst>
                  <a:ext uri="{FF2B5EF4-FFF2-40B4-BE49-F238E27FC236}">
                    <a16:creationId xmlns:a16="http://schemas.microsoft.com/office/drawing/2014/main" id="{158962EB-AE1B-424E-A0B9-54637F6F6B1B}"/>
                  </a:ext>
                </a:extLst>
              </p:cNvPr>
              <p:cNvSpPr/>
              <p:nvPr/>
            </p:nvSpPr>
            <p:spPr bwMode="gray">
              <a:xfrm>
                <a:off x="5781092" y="3587112"/>
                <a:ext cx="576064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6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1" name="타원 154">
                <a:extLst>
                  <a:ext uri="{FF2B5EF4-FFF2-40B4-BE49-F238E27FC236}">
                    <a16:creationId xmlns:a16="http://schemas.microsoft.com/office/drawing/2014/main" id="{090BE7B2-877C-4199-8F55-6C0BDBAC454B}"/>
                  </a:ext>
                </a:extLst>
              </p:cNvPr>
              <p:cNvSpPr/>
              <p:nvPr/>
            </p:nvSpPr>
            <p:spPr bwMode="gray">
              <a:xfrm>
                <a:off x="6069124" y="3587112"/>
                <a:ext cx="288032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6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C59AD1B3-CAE4-491A-B667-6B23998671B5}"/>
                  </a:ext>
                </a:extLst>
              </p:cNvPr>
              <p:cNvSpPr/>
              <p:nvPr/>
            </p:nvSpPr>
            <p:spPr bwMode="gray">
              <a:xfrm>
                <a:off x="5781092" y="3537012"/>
                <a:ext cx="576064" cy="1080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6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94CB8514-F7B8-4491-97D4-D724DCA5521A}"/>
                </a:ext>
              </a:extLst>
            </p:cNvPr>
            <p:cNvGrpSpPr/>
            <p:nvPr/>
          </p:nvGrpSpPr>
          <p:grpSpPr>
            <a:xfrm>
              <a:off x="4456792" y="3266198"/>
              <a:ext cx="1032621" cy="368362"/>
              <a:chOff x="5781092" y="3537012"/>
              <a:chExt cx="576064" cy="269928"/>
            </a:xfrm>
          </p:grpSpPr>
          <p:sp>
            <p:nvSpPr>
              <p:cNvPr id="287" name="타원 154">
                <a:extLst>
                  <a:ext uri="{FF2B5EF4-FFF2-40B4-BE49-F238E27FC236}">
                    <a16:creationId xmlns:a16="http://schemas.microsoft.com/office/drawing/2014/main" id="{3661DEEA-5580-48E6-9E30-A3F6B05BC021}"/>
                  </a:ext>
                </a:extLst>
              </p:cNvPr>
              <p:cNvSpPr/>
              <p:nvPr/>
            </p:nvSpPr>
            <p:spPr bwMode="gray">
              <a:xfrm>
                <a:off x="5781092" y="3587115"/>
                <a:ext cx="576064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6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88" name="타원 154">
                <a:extLst>
                  <a:ext uri="{FF2B5EF4-FFF2-40B4-BE49-F238E27FC236}">
                    <a16:creationId xmlns:a16="http://schemas.microsoft.com/office/drawing/2014/main" id="{9D3D5A96-5ABE-45E4-A5E4-608B4FB67C07}"/>
                  </a:ext>
                </a:extLst>
              </p:cNvPr>
              <p:cNvSpPr/>
              <p:nvPr/>
            </p:nvSpPr>
            <p:spPr bwMode="gray">
              <a:xfrm>
                <a:off x="6069124" y="3587112"/>
                <a:ext cx="288032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6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9BEC900B-5859-48C8-8797-0067B7F633F3}"/>
                  </a:ext>
                </a:extLst>
              </p:cNvPr>
              <p:cNvSpPr/>
              <p:nvPr/>
            </p:nvSpPr>
            <p:spPr bwMode="gray">
              <a:xfrm>
                <a:off x="5781092" y="3537012"/>
                <a:ext cx="576064" cy="1080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6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794B75F8-404F-46B6-B0E2-DE3B9C08096A}"/>
                </a:ext>
              </a:extLst>
            </p:cNvPr>
            <p:cNvGrpSpPr/>
            <p:nvPr/>
          </p:nvGrpSpPr>
          <p:grpSpPr>
            <a:xfrm>
              <a:off x="4456792" y="3051810"/>
              <a:ext cx="1032621" cy="316924"/>
              <a:chOff x="4266759" y="3068746"/>
              <a:chExt cx="832522" cy="299988"/>
            </a:xfrm>
          </p:grpSpPr>
          <p:sp>
            <p:nvSpPr>
              <p:cNvPr id="285" name="타원 154">
                <a:extLst>
                  <a:ext uri="{FF2B5EF4-FFF2-40B4-BE49-F238E27FC236}">
                    <a16:creationId xmlns:a16="http://schemas.microsoft.com/office/drawing/2014/main" id="{26007E38-428B-488E-A897-0F8C3E70C18D}"/>
                  </a:ext>
                </a:extLst>
              </p:cNvPr>
              <p:cNvSpPr/>
              <p:nvPr/>
            </p:nvSpPr>
            <p:spPr bwMode="gray">
              <a:xfrm>
                <a:off x="4266759" y="3068746"/>
                <a:ext cx="832522" cy="29998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6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86" name="타원 154">
                <a:extLst>
                  <a:ext uri="{FF2B5EF4-FFF2-40B4-BE49-F238E27FC236}">
                    <a16:creationId xmlns:a16="http://schemas.microsoft.com/office/drawing/2014/main" id="{BD15C69B-D485-4311-B599-B36B98D7E55A}"/>
                  </a:ext>
                </a:extLst>
              </p:cNvPr>
              <p:cNvSpPr/>
              <p:nvPr/>
            </p:nvSpPr>
            <p:spPr bwMode="gray">
              <a:xfrm>
                <a:off x="4683020" y="3068746"/>
                <a:ext cx="416261" cy="299988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6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7C257E0A-19AB-460E-A385-2DCC05BF5852}"/>
                </a:ext>
              </a:extLst>
            </p:cNvPr>
            <p:cNvSpPr/>
            <p:nvPr/>
          </p:nvSpPr>
          <p:spPr bwMode="gray">
            <a:xfrm>
              <a:off x="4456792" y="2958465"/>
              <a:ext cx="1032621" cy="189293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60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91065276-EA8D-4D0C-93C9-6841C40B23C6}"/>
              </a:ext>
            </a:extLst>
          </p:cNvPr>
          <p:cNvGrpSpPr/>
          <p:nvPr/>
        </p:nvGrpSpPr>
        <p:grpSpPr>
          <a:xfrm>
            <a:off x="8197548" y="4329318"/>
            <a:ext cx="1263932" cy="1306984"/>
            <a:chOff x="5322068" y="2671098"/>
            <a:chExt cx="3588860" cy="2510112"/>
          </a:xfrm>
        </p:grpSpPr>
        <p:pic>
          <p:nvPicPr>
            <p:cNvPr id="294" name="그림 293">
              <a:extLst>
                <a:ext uri="{FF2B5EF4-FFF2-40B4-BE49-F238E27FC236}">
                  <a16:creationId xmlns:a16="http://schemas.microsoft.com/office/drawing/2014/main" id="{FEC7A6C1-F0AF-43AE-92C3-3A653C6D9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689" y="2671098"/>
              <a:ext cx="2828285" cy="1845116"/>
            </a:xfrm>
            <a:prstGeom prst="rect">
              <a:avLst/>
            </a:prstGeom>
          </p:spPr>
        </p:pic>
        <p:pic>
          <p:nvPicPr>
            <p:cNvPr id="295" name="그림 294">
              <a:extLst>
                <a:ext uri="{FF2B5EF4-FFF2-40B4-BE49-F238E27FC236}">
                  <a16:creationId xmlns:a16="http://schemas.microsoft.com/office/drawing/2014/main" id="{514907AC-0B6C-4B87-A5AE-11523CCFF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39760" y="3152345"/>
              <a:ext cx="2571168" cy="1677378"/>
            </a:xfrm>
            <a:prstGeom prst="rect">
              <a:avLst/>
            </a:prstGeom>
          </p:spPr>
        </p:pic>
        <p:pic>
          <p:nvPicPr>
            <p:cNvPr id="296" name="그림 295">
              <a:extLst>
                <a:ext uri="{FF2B5EF4-FFF2-40B4-BE49-F238E27FC236}">
                  <a16:creationId xmlns:a16="http://schemas.microsoft.com/office/drawing/2014/main" id="{CDFDEA60-BB09-448C-9EC6-C82331F8C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068" y="3656321"/>
              <a:ext cx="2337425" cy="1524889"/>
            </a:xfrm>
            <a:prstGeom prst="rect">
              <a:avLst/>
            </a:prstGeom>
          </p:spPr>
        </p:pic>
      </p:grpSp>
      <p:sp>
        <p:nvSpPr>
          <p:cNvPr id="297" name="object 31">
            <a:extLst>
              <a:ext uri="{FF2B5EF4-FFF2-40B4-BE49-F238E27FC236}">
                <a16:creationId xmlns:a16="http://schemas.microsoft.com/office/drawing/2014/main" id="{B4C645BB-A01C-444D-8DDC-8C1112709586}"/>
              </a:ext>
            </a:extLst>
          </p:cNvPr>
          <p:cNvSpPr/>
          <p:nvPr/>
        </p:nvSpPr>
        <p:spPr>
          <a:xfrm>
            <a:off x="7675790" y="4211475"/>
            <a:ext cx="835800" cy="530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sz="1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8760500B-1AEA-4226-957F-3ABFB30CE3E7}"/>
              </a:ext>
            </a:extLst>
          </p:cNvPr>
          <p:cNvGrpSpPr/>
          <p:nvPr/>
        </p:nvGrpSpPr>
        <p:grpSpPr>
          <a:xfrm>
            <a:off x="8555157" y="4213494"/>
            <a:ext cx="906323" cy="412488"/>
            <a:chOff x="6248284" y="3927051"/>
            <a:chExt cx="906323" cy="412488"/>
          </a:xfrm>
        </p:grpSpPr>
        <p:sp>
          <p:nvSpPr>
            <p:cNvPr id="299" name="object 95">
              <a:extLst>
                <a:ext uri="{FF2B5EF4-FFF2-40B4-BE49-F238E27FC236}">
                  <a16:creationId xmlns:a16="http://schemas.microsoft.com/office/drawing/2014/main" id="{6BAAACA0-C3AD-4952-A8C9-AAE161D547F8}"/>
                </a:ext>
              </a:extLst>
            </p:cNvPr>
            <p:cNvSpPr/>
            <p:nvPr/>
          </p:nvSpPr>
          <p:spPr>
            <a:xfrm>
              <a:off x="6248284" y="3927051"/>
              <a:ext cx="906323" cy="2845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endParaRPr>
            </a:p>
          </p:txBody>
        </p:sp>
        <p:sp>
          <p:nvSpPr>
            <p:cNvPr id="300" name="object 96">
              <a:extLst>
                <a:ext uri="{FF2B5EF4-FFF2-40B4-BE49-F238E27FC236}">
                  <a16:creationId xmlns:a16="http://schemas.microsoft.com/office/drawing/2014/main" id="{B0272FB3-AE2C-4C24-867B-FBB6114E2622}"/>
                </a:ext>
              </a:extLst>
            </p:cNvPr>
            <p:cNvSpPr/>
            <p:nvPr/>
          </p:nvSpPr>
          <p:spPr>
            <a:xfrm>
              <a:off x="6618283" y="4100852"/>
              <a:ext cx="484789" cy="2386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1" name="모서리가 둥근 직사각형 317">
            <a:extLst>
              <a:ext uri="{FF2B5EF4-FFF2-40B4-BE49-F238E27FC236}">
                <a16:creationId xmlns:a16="http://schemas.microsoft.com/office/drawing/2014/main" id="{C5AD43C1-739F-4DE8-B5A8-91AF2F3727D9}"/>
              </a:ext>
            </a:extLst>
          </p:cNvPr>
          <p:cNvSpPr/>
          <p:nvPr/>
        </p:nvSpPr>
        <p:spPr>
          <a:xfrm>
            <a:off x="8030202" y="4856163"/>
            <a:ext cx="843210" cy="195035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9525" cap="flat" cmpd="sng" algn="ctr">
            <a:solidFill>
              <a:srgbClr val="486CA2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>
            <a:bevelT w="0" h="0"/>
          </a:sp3d>
        </p:spPr>
        <p:txBody>
          <a:bodyPr rtlCol="0" anchor="ctr"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색인정보</a:t>
            </a:r>
          </a:p>
        </p:txBody>
      </p:sp>
      <p:sp>
        <p:nvSpPr>
          <p:cNvPr id="302" name="모서리가 둥근 직사각형 318">
            <a:extLst>
              <a:ext uri="{FF2B5EF4-FFF2-40B4-BE49-F238E27FC236}">
                <a16:creationId xmlns:a16="http://schemas.microsoft.com/office/drawing/2014/main" id="{535B8492-2A39-4414-AB08-3B9EAEBCD274}"/>
              </a:ext>
            </a:extLst>
          </p:cNvPr>
          <p:cNvSpPr/>
          <p:nvPr/>
        </p:nvSpPr>
        <p:spPr>
          <a:xfrm>
            <a:off x="8030202" y="5095572"/>
            <a:ext cx="843210" cy="206705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9525" cap="flat" cmpd="sng" algn="ctr">
            <a:solidFill>
              <a:srgbClr val="486CA2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>
            <a:bevelT w="0" h="0"/>
          </a:sp3d>
        </p:spPr>
        <p:txBody>
          <a:bodyPr rtlCol="0" anchor="ctr"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분류정보</a:t>
            </a:r>
          </a:p>
        </p:txBody>
      </p:sp>
      <p:sp>
        <p:nvSpPr>
          <p:cNvPr id="303" name="모서리가 둥근 직사각형 319">
            <a:extLst>
              <a:ext uri="{FF2B5EF4-FFF2-40B4-BE49-F238E27FC236}">
                <a16:creationId xmlns:a16="http://schemas.microsoft.com/office/drawing/2014/main" id="{8A319FC0-1330-4271-8612-55A693C751E5}"/>
              </a:ext>
            </a:extLst>
          </p:cNvPr>
          <p:cNvSpPr/>
          <p:nvPr/>
        </p:nvSpPr>
        <p:spPr>
          <a:xfrm>
            <a:off x="8047783" y="5347600"/>
            <a:ext cx="843210" cy="206705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9525" cap="flat" cmpd="sng" algn="ctr">
            <a:solidFill>
              <a:srgbClr val="486CA2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>
            <a:bevelT w="0" h="0"/>
          </a:sp3d>
        </p:spPr>
        <p:txBody>
          <a:bodyPr rtlCol="0" anchor="ctr"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군집화정보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09" name="Freeform 6">
            <a:extLst>
              <a:ext uri="{FF2B5EF4-FFF2-40B4-BE49-F238E27FC236}">
                <a16:creationId xmlns:a16="http://schemas.microsoft.com/office/drawing/2014/main" id="{E96F41F8-CEF2-4A15-A2EC-5C5124B13ADA}"/>
              </a:ext>
            </a:extLst>
          </p:cNvPr>
          <p:cNvSpPr>
            <a:spLocks/>
          </p:cNvSpPr>
          <p:nvPr/>
        </p:nvSpPr>
        <p:spPr bwMode="auto">
          <a:xfrm rot="18534291" flipV="1">
            <a:off x="7594276" y="5656519"/>
            <a:ext cx="629263" cy="442533"/>
          </a:xfrm>
          <a:custGeom>
            <a:avLst/>
            <a:gdLst>
              <a:gd name="connsiteX0" fmla="*/ 6743 w 10877"/>
              <a:gd name="connsiteY0" fmla="*/ 2500 h 10000"/>
              <a:gd name="connsiteX1" fmla="*/ 7086 w 10877"/>
              <a:gd name="connsiteY1" fmla="*/ 0 h 10000"/>
              <a:gd name="connsiteX2" fmla="*/ 10877 w 10877"/>
              <a:gd name="connsiteY2" fmla="*/ 5151 h 10000"/>
              <a:gd name="connsiteX3" fmla="*/ 5886 w 10877"/>
              <a:gd name="connsiteY3" fmla="*/ 7984 h 10000"/>
              <a:gd name="connsiteX4" fmla="*/ 6286 w 10877"/>
              <a:gd name="connsiteY4" fmla="*/ 5323 h 10000"/>
              <a:gd name="connsiteX5" fmla="*/ 571 w 10877"/>
              <a:gd name="connsiteY5" fmla="*/ 10000 h 10000"/>
              <a:gd name="connsiteX6" fmla="*/ 6743 w 10877"/>
              <a:gd name="connsiteY6" fmla="*/ 2500 h 10000"/>
              <a:gd name="connsiteX0" fmla="*/ 8266 w 12400"/>
              <a:gd name="connsiteY0" fmla="*/ 2500 h 10877"/>
              <a:gd name="connsiteX1" fmla="*/ 8609 w 12400"/>
              <a:gd name="connsiteY1" fmla="*/ 0 h 10877"/>
              <a:gd name="connsiteX2" fmla="*/ 12400 w 12400"/>
              <a:gd name="connsiteY2" fmla="*/ 5151 h 10877"/>
              <a:gd name="connsiteX3" fmla="*/ 7409 w 12400"/>
              <a:gd name="connsiteY3" fmla="*/ 7984 h 10877"/>
              <a:gd name="connsiteX4" fmla="*/ 7809 w 12400"/>
              <a:gd name="connsiteY4" fmla="*/ 5323 h 10877"/>
              <a:gd name="connsiteX5" fmla="*/ 571 w 12400"/>
              <a:gd name="connsiteY5" fmla="*/ 10877 h 10877"/>
              <a:gd name="connsiteX6" fmla="*/ 8266 w 12400"/>
              <a:gd name="connsiteY6" fmla="*/ 2500 h 10877"/>
              <a:gd name="connsiteX0" fmla="*/ 7695 w 11829"/>
              <a:gd name="connsiteY0" fmla="*/ 2500 h 10877"/>
              <a:gd name="connsiteX1" fmla="*/ 8038 w 11829"/>
              <a:gd name="connsiteY1" fmla="*/ 0 h 10877"/>
              <a:gd name="connsiteX2" fmla="*/ 11829 w 11829"/>
              <a:gd name="connsiteY2" fmla="*/ 5151 h 10877"/>
              <a:gd name="connsiteX3" fmla="*/ 6838 w 11829"/>
              <a:gd name="connsiteY3" fmla="*/ 7984 h 10877"/>
              <a:gd name="connsiteX4" fmla="*/ 7238 w 11829"/>
              <a:gd name="connsiteY4" fmla="*/ 5323 h 10877"/>
              <a:gd name="connsiteX5" fmla="*/ 0 w 11829"/>
              <a:gd name="connsiteY5" fmla="*/ 10877 h 10877"/>
              <a:gd name="connsiteX6" fmla="*/ 7695 w 11829"/>
              <a:gd name="connsiteY6" fmla="*/ 2500 h 1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9" h="10877">
                <a:moveTo>
                  <a:pt x="7695" y="2500"/>
                </a:moveTo>
                <a:cubicBezTo>
                  <a:pt x="7809" y="1667"/>
                  <a:pt x="7924" y="833"/>
                  <a:pt x="8038" y="0"/>
                </a:cubicBezTo>
                <a:lnTo>
                  <a:pt x="11829" y="5151"/>
                </a:lnTo>
                <a:lnTo>
                  <a:pt x="6838" y="7984"/>
                </a:lnTo>
                <a:cubicBezTo>
                  <a:pt x="6971" y="7097"/>
                  <a:pt x="7105" y="6210"/>
                  <a:pt x="7238" y="5323"/>
                </a:cubicBezTo>
                <a:cubicBezTo>
                  <a:pt x="1923" y="4758"/>
                  <a:pt x="0" y="10877"/>
                  <a:pt x="0" y="10877"/>
                </a:cubicBezTo>
                <a:cubicBezTo>
                  <a:pt x="589" y="5141"/>
                  <a:pt x="5295" y="2500"/>
                  <a:pt x="7695" y="2500"/>
                </a:cubicBezTo>
                <a:close/>
              </a:path>
            </a:pathLst>
          </a:custGeom>
          <a:gradFill flip="none" rotWithShape="1">
            <a:gsLst>
              <a:gs pos="64000">
                <a:srgbClr val="00B0EC"/>
              </a:gs>
              <a:gs pos="29000">
                <a:srgbClr val="00B0EC">
                  <a:alpha val="48000"/>
                </a:srgb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j-ea"/>
              <a:ea typeface="+mj-ea"/>
            </a:endParaRPr>
          </a:p>
        </p:txBody>
      </p:sp>
      <p:pic>
        <p:nvPicPr>
          <p:cNvPr id="311" name="Picture 2" descr="Big Data에 대한 이미지 검색결과">
            <a:extLst>
              <a:ext uri="{FF2B5EF4-FFF2-40B4-BE49-F238E27FC236}">
                <a16:creationId xmlns:a16="http://schemas.microsoft.com/office/drawing/2014/main" id="{56070409-D725-479C-8A4A-F8D8AC9C1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055" y="5583830"/>
            <a:ext cx="1241890" cy="55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ACF569DC-8BA4-4082-A8EC-10ABDBD744C1}"/>
              </a:ext>
            </a:extLst>
          </p:cNvPr>
          <p:cNvSpPr/>
          <p:nvPr/>
        </p:nvSpPr>
        <p:spPr>
          <a:xfrm>
            <a:off x="7725745" y="2083570"/>
            <a:ext cx="1634688" cy="1809633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14" name="직사각형 57">
            <a:extLst>
              <a:ext uri="{FF2B5EF4-FFF2-40B4-BE49-F238E27FC236}">
                <a16:creationId xmlns:a16="http://schemas.microsoft.com/office/drawing/2014/main" id="{095BCAF5-1D9A-4F0D-B767-C23C2D9BC541}"/>
              </a:ext>
            </a:extLst>
          </p:cNvPr>
          <p:cNvSpPr/>
          <p:nvPr/>
        </p:nvSpPr>
        <p:spPr bwMode="auto">
          <a:xfrm>
            <a:off x="7728593" y="2083570"/>
            <a:ext cx="1631742" cy="222375"/>
          </a:xfrm>
          <a:prstGeom prst="round2SameRect">
            <a:avLst/>
          </a:prstGeom>
          <a:solidFill>
            <a:srgbClr val="0156AB"/>
          </a:soli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재학습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머신러닝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</a:p>
        </p:txBody>
      </p:sp>
      <p:sp>
        <p:nvSpPr>
          <p:cNvPr id="315" name="AutoShape 89">
            <a:extLst>
              <a:ext uri="{FF2B5EF4-FFF2-40B4-BE49-F238E27FC236}">
                <a16:creationId xmlns:a16="http://schemas.microsoft.com/office/drawing/2014/main" id="{C37DA32E-F503-4F54-B7F4-956D79B8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597" y="2360163"/>
            <a:ext cx="1466433" cy="311427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재학습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이미지 색인</a:t>
            </a:r>
          </a:p>
        </p:txBody>
      </p:sp>
      <p:sp>
        <p:nvSpPr>
          <p:cNvPr id="316" name="AutoShape 89">
            <a:extLst>
              <a:ext uri="{FF2B5EF4-FFF2-40B4-BE49-F238E27FC236}">
                <a16:creationId xmlns:a16="http://schemas.microsoft.com/office/drawing/2014/main" id="{19DD1B62-BB92-4ABF-90DF-15E9D4116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94" y="2749331"/>
            <a:ext cx="1466433" cy="311427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머신러닝엔진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8CB7737-A1DD-4A5A-BF7B-31A2EBF06631}"/>
              </a:ext>
            </a:extLst>
          </p:cNvPr>
          <p:cNvGrpSpPr/>
          <p:nvPr/>
        </p:nvGrpSpPr>
        <p:grpSpPr>
          <a:xfrm>
            <a:off x="8101179" y="3183941"/>
            <a:ext cx="991068" cy="644721"/>
            <a:chOff x="9704388" y="1156981"/>
            <a:chExt cx="991068" cy="644721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E659A635-FD0D-4F17-A16A-4A230ADDB8A5}"/>
                </a:ext>
              </a:extLst>
            </p:cNvPr>
            <p:cNvGrpSpPr/>
            <p:nvPr/>
          </p:nvGrpSpPr>
          <p:grpSpPr>
            <a:xfrm>
              <a:off x="9704388" y="1156981"/>
              <a:ext cx="659709" cy="644721"/>
              <a:chOff x="4456792" y="2958465"/>
              <a:chExt cx="1032621" cy="1007744"/>
            </a:xfrm>
          </p:grpSpPr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015C9510-FA74-4DF2-8B97-29DBDA3A8C45}"/>
                  </a:ext>
                </a:extLst>
              </p:cNvPr>
              <p:cNvGrpSpPr/>
              <p:nvPr/>
            </p:nvGrpSpPr>
            <p:grpSpPr>
              <a:xfrm>
                <a:off x="4456792" y="3532018"/>
                <a:ext cx="1032621" cy="434191"/>
                <a:chOff x="5781092" y="3537012"/>
                <a:chExt cx="576064" cy="269925"/>
              </a:xfrm>
            </p:grpSpPr>
            <p:sp>
              <p:nvSpPr>
                <p:cNvPr id="191" name="타원 154">
                  <a:extLst>
                    <a:ext uri="{FF2B5EF4-FFF2-40B4-BE49-F238E27FC236}">
                      <a16:creationId xmlns:a16="http://schemas.microsoft.com/office/drawing/2014/main" id="{217DB58A-A508-422C-8B9B-9F0088CFC9D1}"/>
                    </a:ext>
                  </a:extLst>
                </p:cNvPr>
                <p:cNvSpPr/>
                <p:nvPr/>
              </p:nvSpPr>
              <p:spPr bwMode="gray">
                <a:xfrm>
                  <a:off x="5781092" y="3587112"/>
                  <a:ext cx="576064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64" h="219825">
                      <a:moveTo>
                        <a:pt x="0" y="0"/>
                      </a:moveTo>
                      <a:lnTo>
                        <a:pt x="576000" y="0"/>
                      </a:lnTo>
                      <a:lnTo>
                        <a:pt x="576000" y="165706"/>
                      </a:lnTo>
                      <a:cubicBezTo>
                        <a:pt x="576064" y="165745"/>
                        <a:pt x="576064" y="165785"/>
                        <a:pt x="576064" y="165825"/>
                      </a:cubicBezTo>
                      <a:cubicBezTo>
                        <a:pt x="576064" y="195648"/>
                        <a:pt x="447108" y="219825"/>
                        <a:pt x="288032" y="219825"/>
                      </a:cubicBezTo>
                      <a:cubicBezTo>
                        <a:pt x="128956" y="219825"/>
                        <a:pt x="0" y="195648"/>
                        <a:pt x="0" y="165825"/>
                      </a:cubicBezTo>
                      <a:lnTo>
                        <a:pt x="48" y="165737"/>
                      </a:lnTo>
                      <a:lnTo>
                        <a:pt x="0" y="165737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6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93" name="타원 154">
                  <a:extLst>
                    <a:ext uri="{FF2B5EF4-FFF2-40B4-BE49-F238E27FC236}">
                      <a16:creationId xmlns:a16="http://schemas.microsoft.com/office/drawing/2014/main" id="{B499ACDC-7464-431A-BFBD-32275826E450}"/>
                    </a:ext>
                  </a:extLst>
                </p:cNvPr>
                <p:cNvSpPr/>
                <p:nvPr/>
              </p:nvSpPr>
              <p:spPr bwMode="gray">
                <a:xfrm>
                  <a:off x="6069124" y="3587112"/>
                  <a:ext cx="288032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219825">
                      <a:moveTo>
                        <a:pt x="0" y="0"/>
                      </a:moveTo>
                      <a:lnTo>
                        <a:pt x="287968" y="0"/>
                      </a:lnTo>
                      <a:lnTo>
                        <a:pt x="287968" y="165706"/>
                      </a:lnTo>
                      <a:cubicBezTo>
                        <a:pt x="288032" y="165745"/>
                        <a:pt x="288032" y="165785"/>
                        <a:pt x="288032" y="165825"/>
                      </a:cubicBezTo>
                      <a:cubicBezTo>
                        <a:pt x="288032" y="195648"/>
                        <a:pt x="159076" y="219825"/>
                        <a:pt x="0" y="219825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6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20972F68-722B-4A79-9949-07ABE1C91C3F}"/>
                    </a:ext>
                  </a:extLst>
                </p:cNvPr>
                <p:cNvSpPr/>
                <p:nvPr/>
              </p:nvSpPr>
              <p:spPr bwMode="gray">
                <a:xfrm>
                  <a:off x="5781092" y="3537012"/>
                  <a:ext cx="576064" cy="108000"/>
                </a:xfrm>
                <a:prstGeom prst="ellipse">
                  <a:avLst/>
                </a:prstGeom>
                <a:solidFill>
                  <a:srgbClr val="CDCDCD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6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16898096-01F8-4E80-9012-52FFE798BC2B}"/>
                  </a:ext>
                </a:extLst>
              </p:cNvPr>
              <p:cNvGrpSpPr/>
              <p:nvPr/>
            </p:nvGrpSpPr>
            <p:grpSpPr>
              <a:xfrm>
                <a:off x="4456792" y="3266198"/>
                <a:ext cx="1032621" cy="368362"/>
                <a:chOff x="5781092" y="3537012"/>
                <a:chExt cx="576064" cy="269928"/>
              </a:xfrm>
            </p:grpSpPr>
            <p:sp>
              <p:nvSpPr>
                <p:cNvPr id="188" name="타원 154">
                  <a:extLst>
                    <a:ext uri="{FF2B5EF4-FFF2-40B4-BE49-F238E27FC236}">
                      <a16:creationId xmlns:a16="http://schemas.microsoft.com/office/drawing/2014/main" id="{D6DF4FBB-B10A-489C-B580-0E8F93970C9F}"/>
                    </a:ext>
                  </a:extLst>
                </p:cNvPr>
                <p:cNvSpPr/>
                <p:nvPr/>
              </p:nvSpPr>
              <p:spPr bwMode="gray">
                <a:xfrm>
                  <a:off x="5781092" y="3587115"/>
                  <a:ext cx="576064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64" h="219825">
                      <a:moveTo>
                        <a:pt x="0" y="0"/>
                      </a:moveTo>
                      <a:lnTo>
                        <a:pt x="576000" y="0"/>
                      </a:lnTo>
                      <a:lnTo>
                        <a:pt x="576000" y="165706"/>
                      </a:lnTo>
                      <a:cubicBezTo>
                        <a:pt x="576064" y="165745"/>
                        <a:pt x="576064" y="165785"/>
                        <a:pt x="576064" y="165825"/>
                      </a:cubicBezTo>
                      <a:cubicBezTo>
                        <a:pt x="576064" y="195648"/>
                        <a:pt x="447108" y="219825"/>
                        <a:pt x="288032" y="219825"/>
                      </a:cubicBezTo>
                      <a:cubicBezTo>
                        <a:pt x="128956" y="219825"/>
                        <a:pt x="0" y="195648"/>
                        <a:pt x="0" y="165825"/>
                      </a:cubicBezTo>
                      <a:lnTo>
                        <a:pt x="48" y="165737"/>
                      </a:lnTo>
                      <a:lnTo>
                        <a:pt x="0" y="165737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6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89" name="타원 154">
                  <a:extLst>
                    <a:ext uri="{FF2B5EF4-FFF2-40B4-BE49-F238E27FC236}">
                      <a16:creationId xmlns:a16="http://schemas.microsoft.com/office/drawing/2014/main" id="{186CFBDD-2A8B-4A05-AD11-34834CB702F6}"/>
                    </a:ext>
                  </a:extLst>
                </p:cNvPr>
                <p:cNvSpPr/>
                <p:nvPr/>
              </p:nvSpPr>
              <p:spPr bwMode="gray">
                <a:xfrm>
                  <a:off x="6069124" y="3587112"/>
                  <a:ext cx="288032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219825">
                      <a:moveTo>
                        <a:pt x="0" y="0"/>
                      </a:moveTo>
                      <a:lnTo>
                        <a:pt x="287968" y="0"/>
                      </a:lnTo>
                      <a:lnTo>
                        <a:pt x="287968" y="165706"/>
                      </a:lnTo>
                      <a:cubicBezTo>
                        <a:pt x="288032" y="165745"/>
                        <a:pt x="288032" y="165785"/>
                        <a:pt x="288032" y="165825"/>
                      </a:cubicBezTo>
                      <a:cubicBezTo>
                        <a:pt x="288032" y="195648"/>
                        <a:pt x="159076" y="219825"/>
                        <a:pt x="0" y="219825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6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E1F0C6D0-7FEB-41AA-AED6-E8864756D552}"/>
                    </a:ext>
                  </a:extLst>
                </p:cNvPr>
                <p:cNvSpPr/>
                <p:nvPr/>
              </p:nvSpPr>
              <p:spPr bwMode="gray">
                <a:xfrm>
                  <a:off x="5781092" y="3537012"/>
                  <a:ext cx="576064" cy="108000"/>
                </a:xfrm>
                <a:prstGeom prst="ellipse">
                  <a:avLst/>
                </a:prstGeom>
                <a:solidFill>
                  <a:srgbClr val="CDCDCD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6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D076D546-9596-4077-B9A4-EC95752FC535}"/>
                  </a:ext>
                </a:extLst>
              </p:cNvPr>
              <p:cNvGrpSpPr/>
              <p:nvPr/>
            </p:nvGrpSpPr>
            <p:grpSpPr>
              <a:xfrm>
                <a:off x="4456792" y="3051810"/>
                <a:ext cx="1032621" cy="316924"/>
                <a:chOff x="4266759" y="3068746"/>
                <a:chExt cx="832522" cy="299988"/>
              </a:xfrm>
            </p:grpSpPr>
            <p:sp>
              <p:nvSpPr>
                <p:cNvPr id="186" name="타원 154">
                  <a:extLst>
                    <a:ext uri="{FF2B5EF4-FFF2-40B4-BE49-F238E27FC236}">
                      <a16:creationId xmlns:a16="http://schemas.microsoft.com/office/drawing/2014/main" id="{DC8B195A-B4E2-4DC6-8BA1-7F74422166F9}"/>
                    </a:ext>
                  </a:extLst>
                </p:cNvPr>
                <p:cNvSpPr/>
                <p:nvPr/>
              </p:nvSpPr>
              <p:spPr bwMode="gray">
                <a:xfrm>
                  <a:off x="4266759" y="3068746"/>
                  <a:ext cx="832522" cy="29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64" h="219825">
                      <a:moveTo>
                        <a:pt x="0" y="0"/>
                      </a:moveTo>
                      <a:lnTo>
                        <a:pt x="576000" y="0"/>
                      </a:lnTo>
                      <a:lnTo>
                        <a:pt x="576000" y="165706"/>
                      </a:lnTo>
                      <a:cubicBezTo>
                        <a:pt x="576064" y="165745"/>
                        <a:pt x="576064" y="165785"/>
                        <a:pt x="576064" y="165825"/>
                      </a:cubicBezTo>
                      <a:cubicBezTo>
                        <a:pt x="576064" y="195648"/>
                        <a:pt x="447108" y="219825"/>
                        <a:pt x="288032" y="219825"/>
                      </a:cubicBezTo>
                      <a:cubicBezTo>
                        <a:pt x="128956" y="219825"/>
                        <a:pt x="0" y="195648"/>
                        <a:pt x="0" y="165825"/>
                      </a:cubicBezTo>
                      <a:lnTo>
                        <a:pt x="48" y="165737"/>
                      </a:lnTo>
                      <a:lnTo>
                        <a:pt x="0" y="165737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6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87" name="타원 154">
                  <a:extLst>
                    <a:ext uri="{FF2B5EF4-FFF2-40B4-BE49-F238E27FC236}">
                      <a16:creationId xmlns:a16="http://schemas.microsoft.com/office/drawing/2014/main" id="{97DD81C4-EEF7-45C6-860E-78804B08DE66}"/>
                    </a:ext>
                  </a:extLst>
                </p:cNvPr>
                <p:cNvSpPr/>
                <p:nvPr/>
              </p:nvSpPr>
              <p:spPr bwMode="gray">
                <a:xfrm>
                  <a:off x="4683020" y="3068746"/>
                  <a:ext cx="416261" cy="29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219825">
                      <a:moveTo>
                        <a:pt x="0" y="0"/>
                      </a:moveTo>
                      <a:lnTo>
                        <a:pt x="287968" y="0"/>
                      </a:lnTo>
                      <a:lnTo>
                        <a:pt x="287968" y="165706"/>
                      </a:lnTo>
                      <a:cubicBezTo>
                        <a:pt x="288032" y="165745"/>
                        <a:pt x="288032" y="165785"/>
                        <a:pt x="288032" y="165825"/>
                      </a:cubicBezTo>
                      <a:cubicBezTo>
                        <a:pt x="288032" y="195648"/>
                        <a:pt x="159076" y="219825"/>
                        <a:pt x="0" y="219825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6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39DE98EB-881B-45D9-9A62-25761F2EEA9B}"/>
                  </a:ext>
                </a:extLst>
              </p:cNvPr>
              <p:cNvSpPr/>
              <p:nvPr/>
            </p:nvSpPr>
            <p:spPr bwMode="gray">
              <a:xfrm>
                <a:off x="4456792" y="2958465"/>
                <a:ext cx="1032621" cy="189293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6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95" name="모서리가 둥근 직사각형 293">
              <a:extLst>
                <a:ext uri="{FF2B5EF4-FFF2-40B4-BE49-F238E27FC236}">
                  <a16:creationId xmlns:a16="http://schemas.microsoft.com/office/drawing/2014/main" id="{D055623B-7DC8-4032-BF78-BBB01A21DBA1}"/>
                </a:ext>
              </a:extLst>
            </p:cNvPr>
            <p:cNvSpPr/>
            <p:nvPr/>
          </p:nvSpPr>
          <p:spPr>
            <a:xfrm>
              <a:off x="9960257" y="1261020"/>
              <a:ext cx="735199" cy="21761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9525" cap="flat" cmpd="sng" algn="ctr">
              <a:solidFill>
                <a:srgbClr val="486CA2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>
              <a:bevelT w="0" h="0"/>
            </a:sp3d>
          </p:spPr>
          <p:txBody>
            <a:bodyPr rtlCol="0" anchor="ctr"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이미지</a:t>
              </a:r>
            </a:p>
          </p:txBody>
        </p:sp>
        <p:sp>
          <p:nvSpPr>
            <p:cNvPr id="197" name="모서리가 둥근 직사각형 294">
              <a:extLst>
                <a:ext uri="{FF2B5EF4-FFF2-40B4-BE49-F238E27FC236}">
                  <a16:creationId xmlns:a16="http://schemas.microsoft.com/office/drawing/2014/main" id="{94298EF8-2269-48A8-94E6-8D325F5199E0}"/>
                </a:ext>
              </a:extLst>
            </p:cNvPr>
            <p:cNvSpPr/>
            <p:nvPr/>
          </p:nvSpPr>
          <p:spPr>
            <a:xfrm>
              <a:off x="9960257" y="1535894"/>
              <a:ext cx="735199" cy="230637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9525" cap="flat" cmpd="sng" algn="ctr">
              <a:solidFill>
                <a:srgbClr val="486CA2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>
              <a:bevelT w="0" h="0"/>
            </a:sp3d>
          </p:spPr>
          <p:txBody>
            <a:bodyPr rtlCol="0" anchor="ctr"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학습정보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67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333EE-9756-4472-B037-6F25E74A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OCR</a:t>
            </a:r>
            <a:r>
              <a:rPr lang="ko-KR" altLang="en-US" dirty="0"/>
              <a:t> 서비스 프로세스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2AF95-BF1D-42C9-8457-583F254F2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30" dirty="0">
                <a:latin typeface="+mn-ea"/>
              </a:rPr>
              <a:t>OCR</a:t>
            </a:r>
            <a:r>
              <a:rPr lang="ko-KR" altLang="en-US" spc="-30" dirty="0">
                <a:latin typeface="+mn-ea"/>
              </a:rPr>
              <a:t>센터 플랫폼이 제공하는 이미지문서 정보화 및 텍스트 마이닝을 통한 색인 및 분류 서비스는 전사적 이미지 문서의 정보 활용 및 분류 체계를 제공한다</a:t>
            </a:r>
            <a:r>
              <a:rPr lang="en-US" altLang="ko-KR" spc="-30" dirty="0">
                <a:latin typeface="+mn-ea"/>
              </a:rPr>
              <a:t>.</a:t>
            </a:r>
            <a:endParaRPr lang="ko-KR" altLang="en-US" spc="-30" dirty="0">
              <a:latin typeface="+mn-ea"/>
            </a:endParaRPr>
          </a:p>
          <a:p>
            <a:endParaRPr lang="en-US" altLang="ko-KR" spc="-30" dirty="0">
              <a:latin typeface="+mn-ea"/>
            </a:endParaRPr>
          </a:p>
        </p:txBody>
      </p:sp>
      <p:sp>
        <p:nvSpPr>
          <p:cNvPr id="202" name="object 3">
            <a:extLst>
              <a:ext uri="{FF2B5EF4-FFF2-40B4-BE49-F238E27FC236}">
                <a16:creationId xmlns:a16="http://schemas.microsoft.com/office/drawing/2014/main" id="{A9F58722-AD11-4164-949C-EF16B781CFCA}"/>
              </a:ext>
            </a:extLst>
          </p:cNvPr>
          <p:cNvSpPr txBox="1"/>
          <p:nvPr/>
        </p:nvSpPr>
        <p:spPr>
          <a:xfrm>
            <a:off x="8740459" y="502497"/>
            <a:ext cx="9639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spc="-2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3</a:t>
            </a:r>
            <a:r>
              <a:rPr sz="1200" spc="-2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.</a:t>
            </a:r>
            <a:r>
              <a:rPr sz="1200" spc="-19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200" spc="-12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SmartWork</a:t>
            </a:r>
            <a:r>
              <a:rPr lang="ko-KR" altLang="en-US" sz="1200" spc="-12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 </a:t>
            </a:r>
            <a:endParaRPr sz="1200" dirty="0">
              <a:latin typeface="Noto Sans CJK JP Regular"/>
              <a:cs typeface="Noto Sans CJK JP Regular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6474F86B-53A0-4FFE-9993-A8A1EC691337}"/>
              </a:ext>
            </a:extLst>
          </p:cNvPr>
          <p:cNvSpPr/>
          <p:nvPr/>
        </p:nvSpPr>
        <p:spPr>
          <a:xfrm>
            <a:off x="3314384" y="1687398"/>
            <a:ext cx="1075326" cy="2788082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1AC28E0D-12A4-453C-8202-575C3A3C2FE3}"/>
              </a:ext>
            </a:extLst>
          </p:cNvPr>
          <p:cNvSpPr/>
          <p:nvPr/>
        </p:nvSpPr>
        <p:spPr>
          <a:xfrm>
            <a:off x="1237766" y="4398072"/>
            <a:ext cx="1613201" cy="1540386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91" name="직사각형 57">
            <a:extLst>
              <a:ext uri="{FF2B5EF4-FFF2-40B4-BE49-F238E27FC236}">
                <a16:creationId xmlns:a16="http://schemas.microsoft.com/office/drawing/2014/main" id="{7648B73A-C96D-414E-90B1-7F0FFE0450B8}"/>
              </a:ext>
            </a:extLst>
          </p:cNvPr>
          <p:cNvSpPr/>
          <p:nvPr/>
        </p:nvSpPr>
        <p:spPr bwMode="auto">
          <a:xfrm>
            <a:off x="1226968" y="4018469"/>
            <a:ext cx="1623998" cy="395713"/>
          </a:xfrm>
          <a:prstGeom prst="round2SameRect">
            <a:avLst/>
          </a:prstGeom>
          <a:solidFill>
            <a:srgbClr val="0156AB"/>
          </a:soli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업무화면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92" name="순서도: 병합 227">
            <a:extLst>
              <a:ext uri="{FF2B5EF4-FFF2-40B4-BE49-F238E27FC236}">
                <a16:creationId xmlns:a16="http://schemas.microsoft.com/office/drawing/2014/main" id="{A765E306-16D6-4667-A9DE-9B1B64D3BF8D}"/>
              </a:ext>
            </a:extLst>
          </p:cNvPr>
          <p:cNvSpPr/>
          <p:nvPr/>
        </p:nvSpPr>
        <p:spPr>
          <a:xfrm rot="16200000">
            <a:off x="-748083" y="3721336"/>
            <a:ext cx="3543178" cy="38310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8222" y="2939"/>
                  <a:pt x="6822" y="4204"/>
                  <a:pt x="5000" y="10000"/>
                </a:cubicBezTo>
                <a:cubicBezTo>
                  <a:pt x="3197" y="4264"/>
                  <a:pt x="1756" y="3070"/>
                  <a:pt x="0" y="0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36000">
                <a:srgbClr val="B4DEFE"/>
              </a:gs>
              <a:gs pos="100000">
                <a:srgbClr val="0156AB"/>
              </a:gs>
            </a:gsLst>
            <a:lin ang="5400000" scaled="0"/>
          </a:gradFill>
          <a:ln w="38100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44000" marR="0" lvl="0" indent="-14400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395" name="그림 394">
            <a:extLst>
              <a:ext uri="{FF2B5EF4-FFF2-40B4-BE49-F238E27FC236}">
                <a16:creationId xmlns:a16="http://schemas.microsoft.com/office/drawing/2014/main" id="{811ABDAD-8CB1-49FE-8632-054E911A2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7" y="3334808"/>
            <a:ext cx="614253" cy="810865"/>
          </a:xfrm>
          <a:prstGeom prst="rect">
            <a:avLst/>
          </a:prstGeom>
        </p:spPr>
      </p:pic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A81E1724-63AB-431E-91F4-710CF213B179}"/>
              </a:ext>
            </a:extLst>
          </p:cNvPr>
          <p:cNvSpPr/>
          <p:nvPr/>
        </p:nvSpPr>
        <p:spPr>
          <a:xfrm>
            <a:off x="218748" y="4153527"/>
            <a:ext cx="595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업무</a:t>
            </a:r>
            <a:endParaRPr kumimoji="1" lang="en-US" altLang="ko-KR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채널</a:t>
            </a:r>
            <a:endParaRPr kumimoji="1" lang="en-US" altLang="ko-KR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401" name="그림 400">
            <a:extLst>
              <a:ext uri="{FF2B5EF4-FFF2-40B4-BE49-F238E27FC236}">
                <a16:creationId xmlns:a16="http://schemas.microsoft.com/office/drawing/2014/main" id="{EE2E2EAF-A784-4ACB-978B-C85373F8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983" y="4475479"/>
            <a:ext cx="1053088" cy="885825"/>
          </a:xfrm>
          <a:prstGeom prst="rect">
            <a:avLst/>
          </a:prstGeom>
        </p:spPr>
      </p:pic>
      <p:pic>
        <p:nvPicPr>
          <p:cNvPr id="402" name="그림 401">
            <a:extLst>
              <a:ext uri="{FF2B5EF4-FFF2-40B4-BE49-F238E27FC236}">
                <a16:creationId xmlns:a16="http://schemas.microsoft.com/office/drawing/2014/main" id="{42DEBF67-FF46-43D7-BA6B-05389CB1D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680" y="4709936"/>
            <a:ext cx="1060775" cy="885825"/>
          </a:xfrm>
          <a:prstGeom prst="rect">
            <a:avLst/>
          </a:prstGeom>
        </p:spPr>
      </p:pic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FAFA532B-A896-4C0A-B4E5-5FEE220BCFE8}"/>
              </a:ext>
            </a:extLst>
          </p:cNvPr>
          <p:cNvGrpSpPr/>
          <p:nvPr/>
        </p:nvGrpSpPr>
        <p:grpSpPr>
          <a:xfrm>
            <a:off x="1216219" y="1984364"/>
            <a:ext cx="1623998" cy="1806682"/>
            <a:chOff x="2023976" y="2198382"/>
            <a:chExt cx="2012364" cy="180668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1F476432-E30D-4B3F-A37E-928FC1AEAC02}"/>
                </a:ext>
              </a:extLst>
            </p:cNvPr>
            <p:cNvSpPr/>
            <p:nvPr/>
          </p:nvSpPr>
          <p:spPr>
            <a:xfrm>
              <a:off x="2037356" y="2577985"/>
              <a:ext cx="1998984" cy="142707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405" name="직사각형 57">
              <a:extLst>
                <a:ext uri="{FF2B5EF4-FFF2-40B4-BE49-F238E27FC236}">
                  <a16:creationId xmlns:a16="http://schemas.microsoft.com/office/drawing/2014/main" id="{840A8373-54E2-431E-B95A-0290002F6ACF}"/>
                </a:ext>
              </a:extLst>
            </p:cNvPr>
            <p:cNvSpPr/>
            <p:nvPr/>
          </p:nvSpPr>
          <p:spPr bwMode="auto">
            <a:xfrm>
              <a:off x="2023976" y="2198382"/>
              <a:ext cx="2012364" cy="395713"/>
            </a:xfrm>
            <a:prstGeom prst="round2SameRect">
              <a:avLst/>
            </a:prstGeom>
            <a:solidFill>
              <a:srgbClr val="0156AB"/>
            </a:solidFill>
            <a:ln w="285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전자문서 등록</a:t>
              </a: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/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kern="0" dirty="0">
                  <a:solidFill>
                    <a:prstClr val="white"/>
                  </a:solidFill>
                  <a:latin typeface="+mj-ea"/>
                  <a:ea typeface="+mj-ea"/>
                </a:rPr>
                <a:t>업무 </a:t>
              </a:r>
              <a:r>
                <a:rPr kumimoji="1" lang="en-US" altLang="ko-KR" sz="1100" kern="0" dirty="0" err="1">
                  <a:solidFill>
                    <a:prstClr val="white"/>
                  </a:solidFill>
                  <a:latin typeface="+mj-ea"/>
                  <a:ea typeface="+mj-ea"/>
                </a:rPr>
                <a:t>Maooing</a:t>
              </a:r>
              <a:endPara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1C8D39E4-8CEC-4E93-A931-C15B70114CB8}"/>
                </a:ext>
              </a:extLst>
            </p:cNvPr>
            <p:cNvGrpSpPr/>
            <p:nvPr/>
          </p:nvGrpSpPr>
          <p:grpSpPr>
            <a:xfrm>
              <a:off x="2230779" y="2635867"/>
              <a:ext cx="1548172" cy="1072343"/>
              <a:chOff x="3404828" y="3882151"/>
              <a:chExt cx="2594066" cy="1958280"/>
            </a:xfrm>
          </p:grpSpPr>
          <p:pic>
            <p:nvPicPr>
              <p:cNvPr id="408" name="그림 407">
                <a:extLst>
                  <a:ext uri="{FF2B5EF4-FFF2-40B4-BE49-F238E27FC236}">
                    <a16:creationId xmlns:a16="http://schemas.microsoft.com/office/drawing/2014/main" id="{4FB8B5DB-E72B-4063-9720-79AFFCC42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828" y="3882151"/>
                <a:ext cx="2181225" cy="1628775"/>
              </a:xfrm>
              <a:prstGeom prst="rect">
                <a:avLst/>
              </a:prstGeom>
            </p:spPr>
          </p:pic>
          <p:pic>
            <p:nvPicPr>
              <p:cNvPr id="409" name="그림 408">
                <a:extLst>
                  <a:ext uri="{FF2B5EF4-FFF2-40B4-BE49-F238E27FC236}">
                    <a16:creationId xmlns:a16="http://schemas.microsoft.com/office/drawing/2014/main" id="{CC94DAA4-1490-4E05-8578-78B833A4E4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8144" y="4221181"/>
                <a:ext cx="2190750" cy="1619250"/>
              </a:xfrm>
              <a:prstGeom prst="rect">
                <a:avLst/>
              </a:prstGeom>
            </p:spPr>
          </p:pic>
        </p:grpSp>
        <p:pic>
          <p:nvPicPr>
            <p:cNvPr id="407" name="그림 406">
              <a:extLst>
                <a:ext uri="{FF2B5EF4-FFF2-40B4-BE49-F238E27FC236}">
                  <a16:creationId xmlns:a16="http://schemas.microsoft.com/office/drawing/2014/main" id="{DF6DB5E8-DB36-4EDF-9C09-9FC70699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50518" y="3009880"/>
              <a:ext cx="1304925" cy="885825"/>
            </a:xfrm>
            <a:prstGeom prst="rect">
              <a:avLst/>
            </a:prstGeom>
          </p:spPr>
        </p:pic>
      </p:grpSp>
      <p:pic>
        <p:nvPicPr>
          <p:cNvPr id="410" name="그림 409">
            <a:extLst>
              <a:ext uri="{FF2B5EF4-FFF2-40B4-BE49-F238E27FC236}">
                <a16:creationId xmlns:a16="http://schemas.microsoft.com/office/drawing/2014/main" id="{AD7DB6A5-599D-4016-9E81-BA3D7000D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1844" y="4926772"/>
            <a:ext cx="1053088" cy="885825"/>
          </a:xfrm>
          <a:prstGeom prst="rect">
            <a:avLst/>
          </a:prstGeom>
        </p:spPr>
      </p:pic>
      <p:pic>
        <p:nvPicPr>
          <p:cNvPr id="412" name="그림 411">
            <a:extLst>
              <a:ext uri="{FF2B5EF4-FFF2-40B4-BE49-F238E27FC236}">
                <a16:creationId xmlns:a16="http://schemas.microsoft.com/office/drawing/2014/main" id="{77025E98-5592-411A-83BF-AF4F877987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49" y="4132235"/>
            <a:ext cx="796865" cy="442636"/>
          </a:xfrm>
          <a:prstGeom prst="rect">
            <a:avLst/>
          </a:prstGeom>
        </p:spPr>
      </p:pic>
      <p:pic>
        <p:nvPicPr>
          <p:cNvPr id="414" name="그림 413">
            <a:extLst>
              <a:ext uri="{FF2B5EF4-FFF2-40B4-BE49-F238E27FC236}">
                <a16:creationId xmlns:a16="http://schemas.microsoft.com/office/drawing/2014/main" id="{6908563C-A915-43E9-9678-63CA8D62FB1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49" y="2897511"/>
            <a:ext cx="796865" cy="442636"/>
          </a:xfrm>
          <a:prstGeom prst="rect">
            <a:avLst/>
          </a:prstGeom>
        </p:spPr>
      </p:pic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9B6ACAFB-70FC-49CB-808B-B564B0B3EBD4}"/>
              </a:ext>
            </a:extLst>
          </p:cNvPr>
          <p:cNvGrpSpPr/>
          <p:nvPr/>
        </p:nvGrpSpPr>
        <p:grpSpPr>
          <a:xfrm>
            <a:off x="3319781" y="2070425"/>
            <a:ext cx="1080745" cy="1050847"/>
            <a:chOff x="4145971" y="2915362"/>
            <a:chExt cx="1079689" cy="1050847"/>
          </a:xfrm>
        </p:grpSpPr>
        <p:grpSp>
          <p:nvGrpSpPr>
            <p:cNvPr id="447" name="그룹 446">
              <a:extLst>
                <a:ext uri="{FF2B5EF4-FFF2-40B4-BE49-F238E27FC236}">
                  <a16:creationId xmlns:a16="http://schemas.microsoft.com/office/drawing/2014/main" id="{4C391259-AC48-4FF6-B6C1-2352C5C9EE30}"/>
                </a:ext>
              </a:extLst>
            </p:cNvPr>
            <p:cNvGrpSpPr/>
            <p:nvPr/>
          </p:nvGrpSpPr>
          <p:grpSpPr>
            <a:xfrm>
              <a:off x="4266759" y="3532018"/>
              <a:ext cx="832522" cy="434191"/>
              <a:chOff x="5781092" y="3537012"/>
              <a:chExt cx="576064" cy="269925"/>
            </a:xfrm>
          </p:grpSpPr>
          <p:sp>
            <p:nvSpPr>
              <p:cNvPr id="457" name="타원 154">
                <a:extLst>
                  <a:ext uri="{FF2B5EF4-FFF2-40B4-BE49-F238E27FC236}">
                    <a16:creationId xmlns:a16="http://schemas.microsoft.com/office/drawing/2014/main" id="{752A1CBE-1B20-43D5-AD7B-A17AEA702F93}"/>
                  </a:ext>
                </a:extLst>
              </p:cNvPr>
              <p:cNvSpPr/>
              <p:nvPr/>
            </p:nvSpPr>
            <p:spPr bwMode="gray">
              <a:xfrm>
                <a:off x="5781092" y="3587112"/>
                <a:ext cx="576064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8" name="타원 154">
                <a:extLst>
                  <a:ext uri="{FF2B5EF4-FFF2-40B4-BE49-F238E27FC236}">
                    <a16:creationId xmlns:a16="http://schemas.microsoft.com/office/drawing/2014/main" id="{48C5B718-AA75-456C-B0B7-12756D196279}"/>
                  </a:ext>
                </a:extLst>
              </p:cNvPr>
              <p:cNvSpPr/>
              <p:nvPr/>
            </p:nvSpPr>
            <p:spPr bwMode="gray">
              <a:xfrm>
                <a:off x="6069124" y="3587112"/>
                <a:ext cx="288032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9" name="타원 458">
                <a:extLst>
                  <a:ext uri="{FF2B5EF4-FFF2-40B4-BE49-F238E27FC236}">
                    <a16:creationId xmlns:a16="http://schemas.microsoft.com/office/drawing/2014/main" id="{EE27EC6E-82C5-4875-AE1B-9980B63B6CF8}"/>
                  </a:ext>
                </a:extLst>
              </p:cNvPr>
              <p:cNvSpPr/>
              <p:nvPr/>
            </p:nvSpPr>
            <p:spPr bwMode="gray">
              <a:xfrm>
                <a:off x="5781092" y="3537012"/>
                <a:ext cx="576064" cy="1080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1A34705E-552F-46A9-8D3B-2A517BF1721F}"/>
                </a:ext>
              </a:extLst>
            </p:cNvPr>
            <p:cNvGrpSpPr/>
            <p:nvPr/>
          </p:nvGrpSpPr>
          <p:grpSpPr>
            <a:xfrm>
              <a:off x="4266759" y="3266198"/>
              <a:ext cx="832522" cy="368362"/>
              <a:chOff x="5781092" y="3537012"/>
              <a:chExt cx="576064" cy="269928"/>
            </a:xfrm>
          </p:grpSpPr>
          <p:sp>
            <p:nvSpPr>
              <p:cNvPr id="454" name="타원 154">
                <a:extLst>
                  <a:ext uri="{FF2B5EF4-FFF2-40B4-BE49-F238E27FC236}">
                    <a16:creationId xmlns:a16="http://schemas.microsoft.com/office/drawing/2014/main" id="{E1AA146B-003C-411C-B071-475A504CC13C}"/>
                  </a:ext>
                </a:extLst>
              </p:cNvPr>
              <p:cNvSpPr/>
              <p:nvPr/>
            </p:nvSpPr>
            <p:spPr bwMode="gray">
              <a:xfrm>
                <a:off x="5781092" y="3587115"/>
                <a:ext cx="576064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5" name="타원 154">
                <a:extLst>
                  <a:ext uri="{FF2B5EF4-FFF2-40B4-BE49-F238E27FC236}">
                    <a16:creationId xmlns:a16="http://schemas.microsoft.com/office/drawing/2014/main" id="{9AF78927-9052-4C38-BB17-1442A749B40F}"/>
                  </a:ext>
                </a:extLst>
              </p:cNvPr>
              <p:cNvSpPr/>
              <p:nvPr/>
            </p:nvSpPr>
            <p:spPr bwMode="gray">
              <a:xfrm>
                <a:off x="6069124" y="3587112"/>
                <a:ext cx="288032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6" name="타원 455">
                <a:extLst>
                  <a:ext uri="{FF2B5EF4-FFF2-40B4-BE49-F238E27FC236}">
                    <a16:creationId xmlns:a16="http://schemas.microsoft.com/office/drawing/2014/main" id="{7625C09A-EDC3-414A-99ED-CB1E6502EAE7}"/>
                  </a:ext>
                </a:extLst>
              </p:cNvPr>
              <p:cNvSpPr/>
              <p:nvPr/>
            </p:nvSpPr>
            <p:spPr bwMode="gray">
              <a:xfrm>
                <a:off x="5781092" y="3537012"/>
                <a:ext cx="576064" cy="1080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49" name="그룹 448">
              <a:extLst>
                <a:ext uri="{FF2B5EF4-FFF2-40B4-BE49-F238E27FC236}">
                  <a16:creationId xmlns:a16="http://schemas.microsoft.com/office/drawing/2014/main" id="{A0E3F218-DA99-457A-9814-3288EFB23220}"/>
                </a:ext>
              </a:extLst>
            </p:cNvPr>
            <p:cNvGrpSpPr/>
            <p:nvPr/>
          </p:nvGrpSpPr>
          <p:grpSpPr>
            <a:xfrm>
              <a:off x="4266759" y="3051810"/>
              <a:ext cx="832522" cy="316924"/>
              <a:chOff x="4266759" y="3068746"/>
              <a:chExt cx="832522" cy="299988"/>
            </a:xfrm>
          </p:grpSpPr>
          <p:sp>
            <p:nvSpPr>
              <p:cNvPr id="452" name="타원 154">
                <a:extLst>
                  <a:ext uri="{FF2B5EF4-FFF2-40B4-BE49-F238E27FC236}">
                    <a16:creationId xmlns:a16="http://schemas.microsoft.com/office/drawing/2014/main" id="{BAE052F0-0966-4927-8369-9DACEB16138C}"/>
                  </a:ext>
                </a:extLst>
              </p:cNvPr>
              <p:cNvSpPr/>
              <p:nvPr/>
            </p:nvSpPr>
            <p:spPr bwMode="gray">
              <a:xfrm>
                <a:off x="4266759" y="3068746"/>
                <a:ext cx="832522" cy="29998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3" name="타원 154">
                <a:extLst>
                  <a:ext uri="{FF2B5EF4-FFF2-40B4-BE49-F238E27FC236}">
                    <a16:creationId xmlns:a16="http://schemas.microsoft.com/office/drawing/2014/main" id="{5E67A33A-6F60-401F-B7C3-9F618B3F679C}"/>
                  </a:ext>
                </a:extLst>
              </p:cNvPr>
              <p:cNvSpPr/>
              <p:nvPr/>
            </p:nvSpPr>
            <p:spPr bwMode="gray">
              <a:xfrm>
                <a:off x="4683020" y="3068746"/>
                <a:ext cx="416261" cy="299988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49F2E5AD-5BC5-4294-98D1-37BBFE749CA4}"/>
                </a:ext>
              </a:extLst>
            </p:cNvPr>
            <p:cNvSpPr/>
            <p:nvPr/>
          </p:nvSpPr>
          <p:spPr bwMode="gray">
            <a:xfrm>
              <a:off x="4266759" y="2958465"/>
              <a:ext cx="832522" cy="189293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70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E78E0655-94AA-404E-A956-671F6E20E3B0}"/>
                </a:ext>
              </a:extLst>
            </p:cNvPr>
            <p:cNvSpPr txBox="1"/>
            <p:nvPr/>
          </p:nvSpPr>
          <p:spPr>
            <a:xfrm>
              <a:off x="4145971" y="2915362"/>
              <a:ext cx="1079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b="1" dirty="0">
                  <a:solidFill>
                    <a:prstClr val="black"/>
                  </a:solidFill>
                  <a:latin typeface="+mj-ea"/>
                  <a:ea typeface="+mj-ea"/>
                </a:rPr>
                <a:t>전자문서</a:t>
              </a:r>
              <a:r>
                <a:rPr kumimoji="1" lang="en-US" altLang="ko-KR" sz="1050" b="1" dirty="0">
                  <a:solidFill>
                    <a:prstClr val="black"/>
                  </a:solidFill>
                  <a:latin typeface="+mj-ea"/>
                  <a:ea typeface="+mj-ea"/>
                </a:rPr>
                <a:t> </a:t>
              </a:r>
              <a:r>
                <a:rPr kumimoji="1" lang="ko-KR" altLang="en-US" sz="1050" b="1" dirty="0">
                  <a:solidFill>
                    <a:prstClr val="black"/>
                  </a:solidFill>
                  <a:latin typeface="+mj-ea"/>
                  <a:ea typeface="+mj-ea"/>
                </a:rPr>
                <a:t>정보</a:t>
              </a:r>
            </a:p>
          </p:txBody>
        </p: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113D4B2C-A70A-46B3-93AF-F25945F9AF57}"/>
              </a:ext>
            </a:extLst>
          </p:cNvPr>
          <p:cNvSpPr txBox="1"/>
          <p:nvPr/>
        </p:nvSpPr>
        <p:spPr>
          <a:xfrm>
            <a:off x="3434357" y="2404043"/>
            <a:ext cx="83333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87313" indent="-873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prstClr val="black"/>
                </a:solidFill>
                <a:latin typeface="+mj-ea"/>
                <a:ea typeface="+mj-ea"/>
              </a:rPr>
              <a:t>일반정보</a:t>
            </a:r>
            <a:endParaRPr kumimoji="1" lang="en-US" altLang="ko-KR" sz="90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87313" indent="-873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prstClr val="black"/>
                </a:solidFill>
                <a:latin typeface="+mj-ea"/>
                <a:ea typeface="+mj-ea"/>
              </a:rPr>
              <a:t>속성정보</a:t>
            </a:r>
            <a:endParaRPr kumimoji="1" lang="en-US" altLang="ko-KR" sz="90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87313" indent="-873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prstClr val="black"/>
                </a:solidFill>
                <a:latin typeface="+mj-ea"/>
                <a:ea typeface="+mj-ea"/>
              </a:rPr>
              <a:t>서식</a:t>
            </a:r>
            <a:r>
              <a:rPr kumimoji="1" lang="en-US" altLang="ko-KR" sz="90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kumimoji="1" lang="ko-KR" altLang="en-US" sz="900" dirty="0">
                <a:solidFill>
                  <a:prstClr val="black"/>
                </a:solidFill>
                <a:latin typeface="+mj-ea"/>
                <a:ea typeface="+mj-ea"/>
              </a:rPr>
              <a:t>색인정보</a:t>
            </a:r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995B7B30-16F5-4850-A409-A9AF5BA6EAA4}"/>
              </a:ext>
            </a:extLst>
          </p:cNvPr>
          <p:cNvGrpSpPr/>
          <p:nvPr/>
        </p:nvGrpSpPr>
        <p:grpSpPr>
          <a:xfrm>
            <a:off x="3424523" y="3304143"/>
            <a:ext cx="833336" cy="1050847"/>
            <a:chOff x="4266759" y="2915362"/>
            <a:chExt cx="832522" cy="1050847"/>
          </a:xfrm>
        </p:grpSpPr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A3AFED5D-CCB3-427F-9618-695F6EE8B11C}"/>
                </a:ext>
              </a:extLst>
            </p:cNvPr>
            <p:cNvGrpSpPr/>
            <p:nvPr/>
          </p:nvGrpSpPr>
          <p:grpSpPr>
            <a:xfrm>
              <a:off x="4266759" y="3532018"/>
              <a:ext cx="832522" cy="434191"/>
              <a:chOff x="5781092" y="3537012"/>
              <a:chExt cx="576064" cy="269925"/>
            </a:xfrm>
          </p:grpSpPr>
          <p:sp>
            <p:nvSpPr>
              <p:cNvPr id="444" name="타원 154">
                <a:extLst>
                  <a:ext uri="{FF2B5EF4-FFF2-40B4-BE49-F238E27FC236}">
                    <a16:creationId xmlns:a16="http://schemas.microsoft.com/office/drawing/2014/main" id="{7097B7EF-3546-4A49-B6D6-7AAC3A245E2E}"/>
                  </a:ext>
                </a:extLst>
              </p:cNvPr>
              <p:cNvSpPr/>
              <p:nvPr/>
            </p:nvSpPr>
            <p:spPr bwMode="gray">
              <a:xfrm>
                <a:off x="5781092" y="3587112"/>
                <a:ext cx="576064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5" name="타원 154">
                <a:extLst>
                  <a:ext uri="{FF2B5EF4-FFF2-40B4-BE49-F238E27FC236}">
                    <a16:creationId xmlns:a16="http://schemas.microsoft.com/office/drawing/2014/main" id="{ED3886D9-531D-4EAC-90FA-1F647CDC091F}"/>
                  </a:ext>
                </a:extLst>
              </p:cNvPr>
              <p:cNvSpPr/>
              <p:nvPr/>
            </p:nvSpPr>
            <p:spPr bwMode="gray">
              <a:xfrm>
                <a:off x="6069124" y="3587112"/>
                <a:ext cx="288032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6" name="타원 445">
                <a:extLst>
                  <a:ext uri="{FF2B5EF4-FFF2-40B4-BE49-F238E27FC236}">
                    <a16:creationId xmlns:a16="http://schemas.microsoft.com/office/drawing/2014/main" id="{9FC9B32F-BDFF-4A51-AE75-C6332C6C46E6}"/>
                  </a:ext>
                </a:extLst>
              </p:cNvPr>
              <p:cNvSpPr/>
              <p:nvPr/>
            </p:nvSpPr>
            <p:spPr bwMode="gray">
              <a:xfrm>
                <a:off x="5781092" y="3537012"/>
                <a:ext cx="576064" cy="1080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1A6ABFD2-3613-457D-A6FF-535E3D588A5C}"/>
                </a:ext>
              </a:extLst>
            </p:cNvPr>
            <p:cNvGrpSpPr/>
            <p:nvPr/>
          </p:nvGrpSpPr>
          <p:grpSpPr>
            <a:xfrm>
              <a:off x="4266759" y="3266198"/>
              <a:ext cx="832522" cy="368362"/>
              <a:chOff x="5781092" y="3537012"/>
              <a:chExt cx="576064" cy="269928"/>
            </a:xfrm>
          </p:grpSpPr>
          <p:sp>
            <p:nvSpPr>
              <p:cNvPr id="441" name="타원 154">
                <a:extLst>
                  <a:ext uri="{FF2B5EF4-FFF2-40B4-BE49-F238E27FC236}">
                    <a16:creationId xmlns:a16="http://schemas.microsoft.com/office/drawing/2014/main" id="{F5B2E25D-1F2F-4504-8B38-DB070F7FB73B}"/>
                  </a:ext>
                </a:extLst>
              </p:cNvPr>
              <p:cNvSpPr/>
              <p:nvPr/>
            </p:nvSpPr>
            <p:spPr bwMode="gray">
              <a:xfrm>
                <a:off x="5781092" y="3587115"/>
                <a:ext cx="576064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2" name="타원 154">
                <a:extLst>
                  <a:ext uri="{FF2B5EF4-FFF2-40B4-BE49-F238E27FC236}">
                    <a16:creationId xmlns:a16="http://schemas.microsoft.com/office/drawing/2014/main" id="{ABD5CDC6-48C0-40E5-AFBB-52B9C3E5D108}"/>
                  </a:ext>
                </a:extLst>
              </p:cNvPr>
              <p:cNvSpPr/>
              <p:nvPr/>
            </p:nvSpPr>
            <p:spPr bwMode="gray">
              <a:xfrm>
                <a:off x="6069124" y="3587112"/>
                <a:ext cx="288032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3" name="타원 442">
                <a:extLst>
                  <a:ext uri="{FF2B5EF4-FFF2-40B4-BE49-F238E27FC236}">
                    <a16:creationId xmlns:a16="http://schemas.microsoft.com/office/drawing/2014/main" id="{BC788438-565B-4EB3-8CA9-CDCD9CBAE70E}"/>
                  </a:ext>
                </a:extLst>
              </p:cNvPr>
              <p:cNvSpPr/>
              <p:nvPr/>
            </p:nvSpPr>
            <p:spPr bwMode="gray">
              <a:xfrm>
                <a:off x="5781092" y="3537012"/>
                <a:ext cx="576064" cy="1080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69ADE244-0DB8-4AC7-A944-30BA77540321}"/>
                </a:ext>
              </a:extLst>
            </p:cNvPr>
            <p:cNvGrpSpPr/>
            <p:nvPr/>
          </p:nvGrpSpPr>
          <p:grpSpPr>
            <a:xfrm>
              <a:off x="4266759" y="3051810"/>
              <a:ext cx="832522" cy="316924"/>
              <a:chOff x="4266759" y="3068746"/>
              <a:chExt cx="832522" cy="299988"/>
            </a:xfrm>
          </p:grpSpPr>
          <p:sp>
            <p:nvSpPr>
              <p:cNvPr id="439" name="타원 154">
                <a:extLst>
                  <a:ext uri="{FF2B5EF4-FFF2-40B4-BE49-F238E27FC236}">
                    <a16:creationId xmlns:a16="http://schemas.microsoft.com/office/drawing/2014/main" id="{62FA8D7C-F2D6-4D3E-A562-9D14576A43A8}"/>
                  </a:ext>
                </a:extLst>
              </p:cNvPr>
              <p:cNvSpPr/>
              <p:nvPr/>
            </p:nvSpPr>
            <p:spPr bwMode="gray">
              <a:xfrm>
                <a:off x="4266759" y="3068746"/>
                <a:ext cx="832522" cy="29998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0" name="타원 154">
                <a:extLst>
                  <a:ext uri="{FF2B5EF4-FFF2-40B4-BE49-F238E27FC236}">
                    <a16:creationId xmlns:a16="http://schemas.microsoft.com/office/drawing/2014/main" id="{3857077E-F20F-4227-ABA3-187F38EA7D0F}"/>
                  </a:ext>
                </a:extLst>
              </p:cNvPr>
              <p:cNvSpPr/>
              <p:nvPr/>
            </p:nvSpPr>
            <p:spPr bwMode="gray">
              <a:xfrm>
                <a:off x="4683020" y="3068746"/>
                <a:ext cx="416261" cy="299988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4F9412C6-F6D8-4AC2-BA4A-5297FB3639B1}"/>
                </a:ext>
              </a:extLst>
            </p:cNvPr>
            <p:cNvSpPr/>
            <p:nvPr/>
          </p:nvSpPr>
          <p:spPr bwMode="gray">
            <a:xfrm>
              <a:off x="4266759" y="2958465"/>
              <a:ext cx="832522" cy="189293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70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AEA0298A-D053-4884-9505-6DF520D53D25}"/>
                </a:ext>
              </a:extLst>
            </p:cNvPr>
            <p:cNvSpPr txBox="1"/>
            <p:nvPr/>
          </p:nvSpPr>
          <p:spPr>
            <a:xfrm>
              <a:off x="4286892" y="2915362"/>
              <a:ext cx="797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b="1" dirty="0">
                  <a:solidFill>
                    <a:prstClr val="black"/>
                  </a:solidFill>
                  <a:latin typeface="+mj-ea"/>
                  <a:ea typeface="+mj-ea"/>
                </a:rPr>
                <a:t>업무 정보</a:t>
              </a:r>
            </a:p>
          </p:txBody>
        </p:sp>
      </p:grpSp>
      <p:sp>
        <p:nvSpPr>
          <p:cNvPr id="418" name="TextBox 417">
            <a:extLst>
              <a:ext uri="{FF2B5EF4-FFF2-40B4-BE49-F238E27FC236}">
                <a16:creationId xmlns:a16="http://schemas.microsoft.com/office/drawing/2014/main" id="{9F317DF1-1DF6-4086-B55E-5F63BC75D00A}"/>
              </a:ext>
            </a:extLst>
          </p:cNvPr>
          <p:cNvSpPr txBox="1"/>
          <p:nvPr/>
        </p:nvSpPr>
        <p:spPr>
          <a:xfrm>
            <a:off x="3434357" y="3637761"/>
            <a:ext cx="1169151" cy="5078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87313" indent="-873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prstClr val="black"/>
                </a:solidFill>
                <a:latin typeface="+mj-ea"/>
                <a:ea typeface="+mj-ea"/>
              </a:rPr>
              <a:t>업무 속성정보</a:t>
            </a:r>
            <a:endParaRPr kumimoji="1" lang="en-US" altLang="ko-KR" sz="90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87313" indent="-873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spc="-90" dirty="0">
                <a:solidFill>
                  <a:prstClr val="black"/>
                </a:solidFill>
                <a:latin typeface="+mj-ea"/>
                <a:ea typeface="+mj-ea"/>
              </a:rPr>
              <a:t>공정  속성 정보</a:t>
            </a:r>
            <a:endParaRPr kumimoji="1" lang="en-US" altLang="ko-KR" sz="900" spc="-9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87313" indent="-873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spc="-90" dirty="0">
                <a:solidFill>
                  <a:prstClr val="black"/>
                </a:solidFill>
                <a:latin typeface="+mj-ea"/>
                <a:ea typeface="+mj-ea"/>
              </a:rPr>
              <a:t>문서 </a:t>
            </a:r>
            <a:r>
              <a:rPr kumimoji="1" lang="en-US" altLang="ko-KR" sz="900" spc="-90" dirty="0">
                <a:solidFill>
                  <a:prstClr val="black"/>
                </a:solidFill>
                <a:latin typeface="+mj-ea"/>
                <a:ea typeface="+mj-ea"/>
              </a:rPr>
              <a:t>META</a:t>
            </a: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B2D3AE3D-4229-42D1-9119-118C9E3A31D3}"/>
              </a:ext>
            </a:extLst>
          </p:cNvPr>
          <p:cNvSpPr/>
          <p:nvPr/>
        </p:nvSpPr>
        <p:spPr>
          <a:xfrm>
            <a:off x="4740173" y="2053581"/>
            <a:ext cx="2653309" cy="2206862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461" name="직사각형 57">
            <a:extLst>
              <a:ext uri="{FF2B5EF4-FFF2-40B4-BE49-F238E27FC236}">
                <a16:creationId xmlns:a16="http://schemas.microsoft.com/office/drawing/2014/main" id="{4BA9B1E8-26A6-414A-ACD4-79494EB6878D}"/>
              </a:ext>
            </a:extLst>
          </p:cNvPr>
          <p:cNvSpPr/>
          <p:nvPr/>
        </p:nvSpPr>
        <p:spPr bwMode="auto">
          <a:xfrm>
            <a:off x="4729375" y="1673978"/>
            <a:ext cx="2664106" cy="395713"/>
          </a:xfrm>
          <a:prstGeom prst="round2SameRect">
            <a:avLst/>
          </a:prstGeom>
          <a:solidFill>
            <a:srgbClr val="0156AB"/>
          </a:soli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OCR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서버 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62" name="오른쪽 화살표 97">
            <a:extLst>
              <a:ext uri="{FF2B5EF4-FFF2-40B4-BE49-F238E27FC236}">
                <a16:creationId xmlns:a16="http://schemas.microsoft.com/office/drawing/2014/main" id="{5EE47A5A-4F1B-4502-8B47-6EB8C25CA4C6}"/>
              </a:ext>
            </a:extLst>
          </p:cNvPr>
          <p:cNvSpPr/>
          <p:nvPr/>
        </p:nvSpPr>
        <p:spPr>
          <a:xfrm>
            <a:off x="2929229" y="2528670"/>
            <a:ext cx="261471" cy="775473"/>
          </a:xfrm>
          <a:prstGeom prst="rightArrow">
            <a:avLst>
              <a:gd name="adj1" fmla="val 63474"/>
              <a:gd name="adj2" fmla="val 50000"/>
            </a:avLst>
          </a:prstGeom>
          <a:gradFill>
            <a:gsLst>
              <a:gs pos="0">
                <a:srgbClr val="7F7F7F">
                  <a:alpha val="0"/>
                </a:srgbClr>
              </a:gs>
              <a:gs pos="100000">
                <a:sysClr val="window" lastClr="FFFFFF">
                  <a:lumMod val="50000"/>
                </a:sysClr>
              </a:gs>
            </a:gsLst>
            <a:lin ang="0" scaled="0"/>
          </a:gradFill>
          <a:ln w="38100" cap="flat" cmpd="sng" algn="ctr">
            <a:noFill/>
            <a:prstDash val="solid"/>
          </a:ln>
          <a:effectLst/>
          <a:scene3d>
            <a:camera prst="orthographicFront"/>
            <a:lightRig rig="flood" dir="t"/>
          </a:scene3d>
          <a:sp3d extrusionH="38100" prstMaterial="powder">
            <a:bevelT w="8890" h="6350"/>
            <a:extrusionClr>
              <a:sysClr val="window" lastClr="FFFFFF"/>
            </a:extrusionClr>
          </a:sp3d>
        </p:spPr>
        <p:txBody>
          <a:bodyPr rtlCol="0" anchor="ctr">
            <a:sp3d>
              <a:bevelT w="0"/>
            </a:sp3d>
          </a:bodyPr>
          <a:lstStyle/>
          <a:p>
            <a:pPr marL="144000" marR="0" lvl="0" indent="-14400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63" name="오른쪽 화살표 99">
            <a:extLst>
              <a:ext uri="{FF2B5EF4-FFF2-40B4-BE49-F238E27FC236}">
                <a16:creationId xmlns:a16="http://schemas.microsoft.com/office/drawing/2014/main" id="{377F98D3-542B-4821-B574-2E6FA63DD8E0}"/>
              </a:ext>
            </a:extLst>
          </p:cNvPr>
          <p:cNvSpPr/>
          <p:nvPr/>
        </p:nvSpPr>
        <p:spPr>
          <a:xfrm flipH="1">
            <a:off x="2987927" y="4398842"/>
            <a:ext cx="261471" cy="775473"/>
          </a:xfrm>
          <a:prstGeom prst="rightArrow">
            <a:avLst>
              <a:gd name="adj1" fmla="val 63474"/>
              <a:gd name="adj2" fmla="val 50000"/>
            </a:avLst>
          </a:prstGeom>
          <a:gradFill>
            <a:gsLst>
              <a:gs pos="0">
                <a:srgbClr val="7F7F7F">
                  <a:alpha val="0"/>
                </a:srgbClr>
              </a:gs>
              <a:gs pos="100000">
                <a:sysClr val="window" lastClr="FFFFFF">
                  <a:lumMod val="50000"/>
                </a:sysClr>
              </a:gs>
            </a:gsLst>
            <a:lin ang="0" scaled="0"/>
          </a:gradFill>
          <a:ln w="38100" cap="flat" cmpd="sng" algn="ctr">
            <a:noFill/>
            <a:prstDash val="solid"/>
          </a:ln>
          <a:effectLst/>
          <a:scene3d>
            <a:camera prst="orthographicFront"/>
            <a:lightRig rig="flood" dir="t"/>
          </a:scene3d>
          <a:sp3d extrusionH="38100" prstMaterial="powder">
            <a:bevelT w="8890" h="6350"/>
            <a:extrusionClr>
              <a:sysClr val="window" lastClr="FFFFFF"/>
            </a:extrusionClr>
          </a:sp3d>
        </p:spPr>
        <p:txBody>
          <a:bodyPr rtlCol="0" anchor="ctr">
            <a:sp3d>
              <a:bevelT w="0"/>
            </a:sp3d>
          </a:bodyPr>
          <a:lstStyle/>
          <a:p>
            <a:pPr marL="144000" marR="0" lvl="0" indent="-14400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64" name="오른쪽 화살표 100">
            <a:extLst>
              <a:ext uri="{FF2B5EF4-FFF2-40B4-BE49-F238E27FC236}">
                <a16:creationId xmlns:a16="http://schemas.microsoft.com/office/drawing/2014/main" id="{F19B3589-6288-426C-8F4F-FCE2FF2C9EA5}"/>
              </a:ext>
            </a:extLst>
          </p:cNvPr>
          <p:cNvSpPr/>
          <p:nvPr/>
        </p:nvSpPr>
        <p:spPr>
          <a:xfrm>
            <a:off x="4431952" y="2802569"/>
            <a:ext cx="261471" cy="775473"/>
          </a:xfrm>
          <a:prstGeom prst="rightArrow">
            <a:avLst>
              <a:gd name="adj1" fmla="val 63474"/>
              <a:gd name="adj2" fmla="val 50000"/>
            </a:avLst>
          </a:prstGeom>
          <a:gradFill>
            <a:gsLst>
              <a:gs pos="0">
                <a:srgbClr val="7F7F7F">
                  <a:alpha val="0"/>
                </a:srgbClr>
              </a:gs>
              <a:gs pos="100000">
                <a:sysClr val="window" lastClr="FFFFFF">
                  <a:lumMod val="50000"/>
                </a:sysClr>
              </a:gs>
            </a:gsLst>
            <a:lin ang="0" scaled="0"/>
          </a:gradFill>
          <a:ln w="38100" cap="flat" cmpd="sng" algn="ctr">
            <a:noFill/>
            <a:prstDash val="solid"/>
          </a:ln>
          <a:effectLst/>
          <a:scene3d>
            <a:camera prst="orthographicFront"/>
            <a:lightRig rig="flood" dir="t"/>
          </a:scene3d>
          <a:sp3d extrusionH="38100" prstMaterial="powder">
            <a:bevelT w="8890" h="6350"/>
            <a:extrusionClr>
              <a:sysClr val="window" lastClr="FFFFFF"/>
            </a:extrusionClr>
          </a:sp3d>
        </p:spPr>
        <p:txBody>
          <a:bodyPr rtlCol="0" anchor="ctr">
            <a:sp3d>
              <a:bevelT w="0"/>
            </a:sp3d>
          </a:bodyPr>
          <a:lstStyle/>
          <a:p>
            <a:pPr marL="144000" marR="0" lvl="0" indent="-14400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65" name="AutoShape 89">
            <a:extLst>
              <a:ext uri="{FF2B5EF4-FFF2-40B4-BE49-F238E27FC236}">
                <a16:creationId xmlns:a16="http://schemas.microsoft.com/office/drawing/2014/main" id="{9BC3E5C0-8799-4AE5-A012-FFA4AAC6A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390" y="2145682"/>
            <a:ext cx="1118757" cy="425115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Image Connector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66" name="AutoShape 89">
            <a:extLst>
              <a:ext uri="{FF2B5EF4-FFF2-40B4-BE49-F238E27FC236}">
                <a16:creationId xmlns:a16="http://schemas.microsoft.com/office/drawing/2014/main" id="{1EEB2915-3AC2-40CB-9BBE-B9CD25AB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512" y="2126198"/>
            <a:ext cx="1123748" cy="444599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Work Thread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67" name="AutoShape 89">
            <a:extLst>
              <a:ext uri="{FF2B5EF4-FFF2-40B4-BE49-F238E27FC236}">
                <a16:creationId xmlns:a16="http://schemas.microsoft.com/office/drawing/2014/main" id="{236FA163-E1BD-49A7-9BD0-F649B8E5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727" y="2718544"/>
            <a:ext cx="2415534" cy="380536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이미지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분석 및 객체 추출</a:t>
            </a:r>
          </a:p>
        </p:txBody>
      </p:sp>
      <p:sp>
        <p:nvSpPr>
          <p:cNvPr id="468" name="AutoShape 89">
            <a:extLst>
              <a:ext uri="{FF2B5EF4-FFF2-40B4-BE49-F238E27FC236}">
                <a16:creationId xmlns:a16="http://schemas.microsoft.com/office/drawing/2014/main" id="{259FBF1D-7BB9-47DA-A15F-436BA0FA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842" y="3234451"/>
            <a:ext cx="2415534" cy="380536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서식 판별 및 정보추출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인식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69" name="AutoShape 89">
            <a:extLst>
              <a:ext uri="{FF2B5EF4-FFF2-40B4-BE49-F238E27FC236}">
                <a16:creationId xmlns:a16="http://schemas.microsoft.com/office/drawing/2014/main" id="{0283BEA1-8D12-42BE-8E40-3D3FB784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727" y="3740681"/>
            <a:ext cx="2415534" cy="380536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색인정보 생성 및 분류</a:t>
            </a: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0DC6307B-E465-4670-82E6-DB828A61BFB1}"/>
              </a:ext>
            </a:extLst>
          </p:cNvPr>
          <p:cNvSpPr/>
          <p:nvPr/>
        </p:nvSpPr>
        <p:spPr>
          <a:xfrm>
            <a:off x="3263529" y="4866912"/>
            <a:ext cx="2670659" cy="135532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471" name="그림 470">
            <a:extLst>
              <a:ext uri="{FF2B5EF4-FFF2-40B4-BE49-F238E27FC236}">
                <a16:creationId xmlns:a16="http://schemas.microsoft.com/office/drawing/2014/main" id="{EDA08A9B-0839-4D3C-80B9-F49ABA123ED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10" y="5796743"/>
            <a:ext cx="796865" cy="442636"/>
          </a:xfrm>
          <a:prstGeom prst="rect">
            <a:avLst/>
          </a:prstGeom>
        </p:spPr>
      </p:pic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4F27C399-87D9-4A9A-8688-7553C7A586F2}"/>
              </a:ext>
            </a:extLst>
          </p:cNvPr>
          <p:cNvGrpSpPr/>
          <p:nvPr/>
        </p:nvGrpSpPr>
        <p:grpSpPr>
          <a:xfrm>
            <a:off x="3370684" y="4961920"/>
            <a:ext cx="833336" cy="1050847"/>
            <a:chOff x="4266759" y="2915362"/>
            <a:chExt cx="832522" cy="1050847"/>
          </a:xfrm>
        </p:grpSpPr>
        <p:grpSp>
          <p:nvGrpSpPr>
            <p:cNvPr id="473" name="그룹 472">
              <a:extLst>
                <a:ext uri="{FF2B5EF4-FFF2-40B4-BE49-F238E27FC236}">
                  <a16:creationId xmlns:a16="http://schemas.microsoft.com/office/drawing/2014/main" id="{45B78D6F-A358-4FD4-BA35-EC4D0954BD5B}"/>
                </a:ext>
              </a:extLst>
            </p:cNvPr>
            <p:cNvGrpSpPr/>
            <p:nvPr/>
          </p:nvGrpSpPr>
          <p:grpSpPr>
            <a:xfrm>
              <a:off x="4266759" y="3532018"/>
              <a:ext cx="832522" cy="434191"/>
              <a:chOff x="5781092" y="3537012"/>
              <a:chExt cx="576064" cy="269925"/>
            </a:xfrm>
          </p:grpSpPr>
          <p:sp>
            <p:nvSpPr>
              <p:cNvPr id="483" name="타원 154">
                <a:extLst>
                  <a:ext uri="{FF2B5EF4-FFF2-40B4-BE49-F238E27FC236}">
                    <a16:creationId xmlns:a16="http://schemas.microsoft.com/office/drawing/2014/main" id="{DFC1BCDE-6E0E-4E24-B70A-39971983B9AA}"/>
                  </a:ext>
                </a:extLst>
              </p:cNvPr>
              <p:cNvSpPr/>
              <p:nvPr/>
            </p:nvSpPr>
            <p:spPr bwMode="gray">
              <a:xfrm>
                <a:off x="5781092" y="3587112"/>
                <a:ext cx="576064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4" name="타원 154">
                <a:extLst>
                  <a:ext uri="{FF2B5EF4-FFF2-40B4-BE49-F238E27FC236}">
                    <a16:creationId xmlns:a16="http://schemas.microsoft.com/office/drawing/2014/main" id="{94570AF2-D698-4339-985A-8FEE4D0000A2}"/>
                  </a:ext>
                </a:extLst>
              </p:cNvPr>
              <p:cNvSpPr/>
              <p:nvPr/>
            </p:nvSpPr>
            <p:spPr bwMode="gray">
              <a:xfrm>
                <a:off x="6069124" y="3587112"/>
                <a:ext cx="288032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5" name="타원 484">
                <a:extLst>
                  <a:ext uri="{FF2B5EF4-FFF2-40B4-BE49-F238E27FC236}">
                    <a16:creationId xmlns:a16="http://schemas.microsoft.com/office/drawing/2014/main" id="{678DDC63-2D87-4CFC-B807-07016819A3F5}"/>
                  </a:ext>
                </a:extLst>
              </p:cNvPr>
              <p:cNvSpPr/>
              <p:nvPr/>
            </p:nvSpPr>
            <p:spPr bwMode="gray">
              <a:xfrm>
                <a:off x="5781092" y="3537012"/>
                <a:ext cx="576064" cy="1080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74" name="그룹 473">
              <a:extLst>
                <a:ext uri="{FF2B5EF4-FFF2-40B4-BE49-F238E27FC236}">
                  <a16:creationId xmlns:a16="http://schemas.microsoft.com/office/drawing/2014/main" id="{FD40674B-6515-4E85-8810-3C6EA3879C10}"/>
                </a:ext>
              </a:extLst>
            </p:cNvPr>
            <p:cNvGrpSpPr/>
            <p:nvPr/>
          </p:nvGrpSpPr>
          <p:grpSpPr>
            <a:xfrm>
              <a:off x="4266759" y="3266198"/>
              <a:ext cx="832522" cy="368362"/>
              <a:chOff x="5781092" y="3537012"/>
              <a:chExt cx="576064" cy="269928"/>
            </a:xfrm>
          </p:grpSpPr>
          <p:sp>
            <p:nvSpPr>
              <p:cNvPr id="480" name="타원 154">
                <a:extLst>
                  <a:ext uri="{FF2B5EF4-FFF2-40B4-BE49-F238E27FC236}">
                    <a16:creationId xmlns:a16="http://schemas.microsoft.com/office/drawing/2014/main" id="{826FDF3B-5A23-440A-8F0E-543DF4F09E04}"/>
                  </a:ext>
                </a:extLst>
              </p:cNvPr>
              <p:cNvSpPr/>
              <p:nvPr/>
            </p:nvSpPr>
            <p:spPr bwMode="gray">
              <a:xfrm>
                <a:off x="5781092" y="3587115"/>
                <a:ext cx="576064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1" name="타원 154">
                <a:extLst>
                  <a:ext uri="{FF2B5EF4-FFF2-40B4-BE49-F238E27FC236}">
                    <a16:creationId xmlns:a16="http://schemas.microsoft.com/office/drawing/2014/main" id="{4CE7D2D2-1AF8-4B26-8890-CA16CB0D4593}"/>
                  </a:ext>
                </a:extLst>
              </p:cNvPr>
              <p:cNvSpPr/>
              <p:nvPr/>
            </p:nvSpPr>
            <p:spPr bwMode="gray">
              <a:xfrm>
                <a:off x="6069124" y="3587112"/>
                <a:ext cx="288032" cy="21982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2" name="타원 481">
                <a:extLst>
                  <a:ext uri="{FF2B5EF4-FFF2-40B4-BE49-F238E27FC236}">
                    <a16:creationId xmlns:a16="http://schemas.microsoft.com/office/drawing/2014/main" id="{622D41F6-1880-4E4C-9714-E1A0FAF8EBCE}"/>
                  </a:ext>
                </a:extLst>
              </p:cNvPr>
              <p:cNvSpPr/>
              <p:nvPr/>
            </p:nvSpPr>
            <p:spPr bwMode="gray">
              <a:xfrm>
                <a:off x="5781092" y="3537012"/>
                <a:ext cx="576064" cy="1080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75" name="그룹 474">
              <a:extLst>
                <a:ext uri="{FF2B5EF4-FFF2-40B4-BE49-F238E27FC236}">
                  <a16:creationId xmlns:a16="http://schemas.microsoft.com/office/drawing/2014/main" id="{80171848-81CD-49A2-B835-7082C3610D96}"/>
                </a:ext>
              </a:extLst>
            </p:cNvPr>
            <p:cNvGrpSpPr/>
            <p:nvPr/>
          </p:nvGrpSpPr>
          <p:grpSpPr>
            <a:xfrm>
              <a:off x="4266759" y="3051810"/>
              <a:ext cx="832522" cy="316924"/>
              <a:chOff x="4266759" y="3068746"/>
              <a:chExt cx="832522" cy="299988"/>
            </a:xfrm>
          </p:grpSpPr>
          <p:sp>
            <p:nvSpPr>
              <p:cNvPr id="478" name="타원 154">
                <a:extLst>
                  <a:ext uri="{FF2B5EF4-FFF2-40B4-BE49-F238E27FC236}">
                    <a16:creationId xmlns:a16="http://schemas.microsoft.com/office/drawing/2014/main" id="{04E99AC1-9776-4976-8453-8FE551B50C8E}"/>
                  </a:ext>
                </a:extLst>
              </p:cNvPr>
              <p:cNvSpPr/>
              <p:nvPr/>
            </p:nvSpPr>
            <p:spPr bwMode="gray">
              <a:xfrm>
                <a:off x="4266759" y="3068746"/>
                <a:ext cx="832522" cy="29998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219825">
                    <a:moveTo>
                      <a:pt x="0" y="0"/>
                    </a:moveTo>
                    <a:lnTo>
                      <a:pt x="576000" y="0"/>
                    </a:lnTo>
                    <a:lnTo>
                      <a:pt x="576000" y="165706"/>
                    </a:lnTo>
                    <a:cubicBezTo>
                      <a:pt x="576064" y="165745"/>
                      <a:pt x="576064" y="165785"/>
                      <a:pt x="576064" y="165825"/>
                    </a:cubicBezTo>
                    <a:cubicBezTo>
                      <a:pt x="576064" y="195648"/>
                      <a:pt x="447108" y="219825"/>
                      <a:pt x="288032" y="219825"/>
                    </a:cubicBezTo>
                    <a:cubicBezTo>
                      <a:pt x="128956" y="219825"/>
                      <a:pt x="0" y="195648"/>
                      <a:pt x="0" y="165825"/>
                    </a:cubicBezTo>
                    <a:lnTo>
                      <a:pt x="48" y="165737"/>
                    </a:lnTo>
                    <a:lnTo>
                      <a:pt x="0" y="165737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9" name="타원 154">
                <a:extLst>
                  <a:ext uri="{FF2B5EF4-FFF2-40B4-BE49-F238E27FC236}">
                    <a16:creationId xmlns:a16="http://schemas.microsoft.com/office/drawing/2014/main" id="{1512231A-160A-4A53-A41B-FCF21B9B5EA8}"/>
                  </a:ext>
                </a:extLst>
              </p:cNvPr>
              <p:cNvSpPr/>
              <p:nvPr/>
            </p:nvSpPr>
            <p:spPr bwMode="gray">
              <a:xfrm>
                <a:off x="4683020" y="3068746"/>
                <a:ext cx="416261" cy="299988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219825">
                    <a:moveTo>
                      <a:pt x="0" y="0"/>
                    </a:moveTo>
                    <a:lnTo>
                      <a:pt x="287968" y="0"/>
                    </a:lnTo>
                    <a:lnTo>
                      <a:pt x="287968" y="165706"/>
                    </a:lnTo>
                    <a:cubicBezTo>
                      <a:pt x="288032" y="165745"/>
                      <a:pt x="288032" y="165785"/>
                      <a:pt x="288032" y="165825"/>
                    </a:cubicBezTo>
                    <a:cubicBezTo>
                      <a:pt x="288032" y="195648"/>
                      <a:pt x="159076" y="219825"/>
                      <a:pt x="0" y="219825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7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8C38F36C-1FB7-4367-8D9F-ACD4A7A699C1}"/>
                </a:ext>
              </a:extLst>
            </p:cNvPr>
            <p:cNvSpPr/>
            <p:nvPr/>
          </p:nvSpPr>
          <p:spPr bwMode="gray">
            <a:xfrm>
              <a:off x="4266759" y="2958465"/>
              <a:ext cx="832522" cy="189293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70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98CC4814-A8DA-48C8-B8CE-440C2CDB216D}"/>
                </a:ext>
              </a:extLst>
            </p:cNvPr>
            <p:cNvSpPr txBox="1"/>
            <p:nvPr/>
          </p:nvSpPr>
          <p:spPr>
            <a:xfrm>
              <a:off x="4280488" y="2915362"/>
              <a:ext cx="8106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b="1" dirty="0">
                  <a:solidFill>
                    <a:prstClr val="black"/>
                  </a:solidFill>
                  <a:latin typeface="+mj-ea"/>
                  <a:ea typeface="+mj-ea"/>
                </a:rPr>
                <a:t>분류</a:t>
              </a:r>
              <a:r>
                <a:rPr kumimoji="1" lang="en-US" altLang="ko-KR" sz="1050" b="1" dirty="0">
                  <a:solidFill>
                    <a:prstClr val="black"/>
                  </a:solidFill>
                  <a:latin typeface="+mj-ea"/>
                  <a:ea typeface="+mj-ea"/>
                </a:rPr>
                <a:t>/</a:t>
              </a:r>
              <a:r>
                <a:rPr kumimoji="1" lang="ko-KR" altLang="en-US" sz="1050" b="1" dirty="0">
                  <a:solidFill>
                    <a:prstClr val="black"/>
                  </a:solidFill>
                  <a:latin typeface="+mj-ea"/>
                  <a:ea typeface="+mj-ea"/>
                </a:rPr>
                <a:t>군집</a:t>
              </a:r>
            </a:p>
          </p:txBody>
        </p:sp>
      </p:grpSp>
      <p:sp>
        <p:nvSpPr>
          <p:cNvPr id="486" name="TextBox 485">
            <a:extLst>
              <a:ext uri="{FF2B5EF4-FFF2-40B4-BE49-F238E27FC236}">
                <a16:creationId xmlns:a16="http://schemas.microsoft.com/office/drawing/2014/main" id="{C16644BA-9BEE-40CB-AAD2-EEBDA1EDDD34}"/>
              </a:ext>
            </a:extLst>
          </p:cNvPr>
          <p:cNvSpPr txBox="1"/>
          <p:nvPr/>
        </p:nvSpPr>
        <p:spPr>
          <a:xfrm>
            <a:off x="3380518" y="5295538"/>
            <a:ext cx="930654" cy="5078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87313" indent="-873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prstClr val="black"/>
                </a:solidFill>
                <a:latin typeface="+mj-ea"/>
                <a:ea typeface="+mj-ea"/>
              </a:rPr>
              <a:t>분류 속성</a:t>
            </a:r>
            <a:endParaRPr kumimoji="1" lang="en-US" altLang="ko-KR" sz="90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87313" indent="-873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prstClr val="black"/>
                </a:solidFill>
                <a:latin typeface="+mj-ea"/>
                <a:ea typeface="+mj-ea"/>
              </a:rPr>
              <a:t>군집 속성</a:t>
            </a:r>
            <a:endParaRPr kumimoji="1" lang="en-US" altLang="ko-KR" sz="90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87313" indent="-873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prstClr val="black"/>
                </a:solidFill>
                <a:latin typeface="+mj-ea"/>
                <a:ea typeface="+mj-ea"/>
              </a:rPr>
              <a:t>관계 속성 </a:t>
            </a:r>
            <a:endParaRPr kumimoji="1" lang="en-US" altLang="ko-KR" sz="9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pic>
        <p:nvPicPr>
          <p:cNvPr id="487" name="그림 486">
            <a:extLst>
              <a:ext uri="{FF2B5EF4-FFF2-40B4-BE49-F238E27FC236}">
                <a16:creationId xmlns:a16="http://schemas.microsoft.com/office/drawing/2014/main" id="{77BE7FC3-580A-40EB-9AA1-23E2E15771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1173" y="4933451"/>
            <a:ext cx="1053088" cy="895350"/>
          </a:xfrm>
          <a:prstGeom prst="rect">
            <a:avLst/>
          </a:prstGeom>
        </p:spPr>
      </p:pic>
      <p:pic>
        <p:nvPicPr>
          <p:cNvPr id="488" name="그림 487">
            <a:extLst>
              <a:ext uri="{FF2B5EF4-FFF2-40B4-BE49-F238E27FC236}">
                <a16:creationId xmlns:a16="http://schemas.microsoft.com/office/drawing/2014/main" id="{D84F9B06-9C5D-40C4-B532-A4D65A2548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0214" y="5281020"/>
            <a:ext cx="1053088" cy="885825"/>
          </a:xfrm>
          <a:prstGeom prst="rect">
            <a:avLst/>
          </a:prstGeom>
        </p:spPr>
      </p:pic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45AFA9BD-19C4-45A0-9654-44294088BD7C}"/>
              </a:ext>
            </a:extLst>
          </p:cNvPr>
          <p:cNvSpPr/>
          <p:nvPr/>
        </p:nvSpPr>
        <p:spPr>
          <a:xfrm>
            <a:off x="3462923" y="1702888"/>
            <a:ext cx="7377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EDMS</a:t>
            </a:r>
          </a:p>
        </p:txBody>
      </p:sp>
      <p:sp>
        <p:nvSpPr>
          <p:cNvPr id="500" name="오른쪽 화살표 100">
            <a:extLst>
              <a:ext uri="{FF2B5EF4-FFF2-40B4-BE49-F238E27FC236}">
                <a16:creationId xmlns:a16="http://schemas.microsoft.com/office/drawing/2014/main" id="{558CFA07-1758-45B1-99E0-37CE3E64202E}"/>
              </a:ext>
            </a:extLst>
          </p:cNvPr>
          <p:cNvSpPr/>
          <p:nvPr/>
        </p:nvSpPr>
        <p:spPr>
          <a:xfrm rot="10638294">
            <a:off x="7523329" y="3149758"/>
            <a:ext cx="261471" cy="775473"/>
          </a:xfrm>
          <a:prstGeom prst="rightArrow">
            <a:avLst>
              <a:gd name="adj1" fmla="val 63474"/>
              <a:gd name="adj2" fmla="val 50000"/>
            </a:avLst>
          </a:prstGeom>
          <a:gradFill>
            <a:gsLst>
              <a:gs pos="0">
                <a:srgbClr val="7F7F7F">
                  <a:alpha val="0"/>
                </a:srgbClr>
              </a:gs>
              <a:gs pos="100000">
                <a:sysClr val="window" lastClr="FFFFFF">
                  <a:lumMod val="50000"/>
                </a:sysClr>
              </a:gs>
            </a:gsLst>
            <a:lin ang="0" scaled="0"/>
          </a:gradFill>
          <a:ln w="38100" cap="flat" cmpd="sng" algn="ctr">
            <a:noFill/>
            <a:prstDash val="solid"/>
          </a:ln>
          <a:effectLst/>
          <a:scene3d>
            <a:camera prst="orthographicFront"/>
            <a:lightRig rig="flood" dir="t"/>
          </a:scene3d>
          <a:sp3d extrusionH="38100" prstMaterial="powder">
            <a:bevelT w="8890" h="6350"/>
            <a:extrusionClr>
              <a:sysClr val="window" lastClr="FFFFFF"/>
            </a:extrusionClr>
          </a:sp3d>
        </p:spPr>
        <p:txBody>
          <a:bodyPr rtlCol="0" anchor="ctr">
            <a:sp3d>
              <a:bevelT w="0"/>
            </a:sp3d>
          </a:bodyPr>
          <a:lstStyle/>
          <a:p>
            <a:pPr marL="144000" marR="0" lvl="0" indent="-14400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25BE3827-4901-442C-A8E7-36B3E9E89177}"/>
              </a:ext>
            </a:extLst>
          </p:cNvPr>
          <p:cNvSpPr/>
          <p:nvPr/>
        </p:nvSpPr>
        <p:spPr>
          <a:xfrm>
            <a:off x="7808270" y="2057582"/>
            <a:ext cx="1980240" cy="2202861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502" name="직사각형 57">
            <a:extLst>
              <a:ext uri="{FF2B5EF4-FFF2-40B4-BE49-F238E27FC236}">
                <a16:creationId xmlns:a16="http://schemas.microsoft.com/office/drawing/2014/main" id="{2456E729-69EB-464C-897C-507FF48A25ED}"/>
              </a:ext>
            </a:extLst>
          </p:cNvPr>
          <p:cNvSpPr/>
          <p:nvPr/>
        </p:nvSpPr>
        <p:spPr bwMode="auto">
          <a:xfrm>
            <a:off x="7800211" y="1677980"/>
            <a:ext cx="1988298" cy="395713"/>
          </a:xfrm>
          <a:prstGeom prst="round2SameRect">
            <a:avLst/>
          </a:prstGeom>
          <a:solidFill>
            <a:srgbClr val="0156AB"/>
          </a:soli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학습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서버 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03" name="AutoShape 89">
            <a:extLst>
              <a:ext uri="{FF2B5EF4-FFF2-40B4-BE49-F238E27FC236}">
                <a16:creationId xmlns:a16="http://schemas.microsoft.com/office/drawing/2014/main" id="{154A3C11-4D2B-442B-8E0E-87E6885BB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348" y="2149684"/>
            <a:ext cx="834960" cy="425115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Connector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04" name="AutoShape 89">
            <a:extLst>
              <a:ext uri="{FF2B5EF4-FFF2-40B4-BE49-F238E27FC236}">
                <a16:creationId xmlns:a16="http://schemas.microsoft.com/office/drawing/2014/main" id="{7D59E2C7-60E4-4D7E-B15A-990DB9B7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085" y="2130200"/>
            <a:ext cx="838685" cy="444599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학습엔진</a:t>
            </a:r>
          </a:p>
        </p:txBody>
      </p:sp>
      <p:sp>
        <p:nvSpPr>
          <p:cNvPr id="505" name="AutoShape 89">
            <a:extLst>
              <a:ext uri="{FF2B5EF4-FFF2-40B4-BE49-F238E27FC236}">
                <a16:creationId xmlns:a16="http://schemas.microsoft.com/office/drawing/2014/main" id="{743925EF-67D8-4552-80C9-2F4A3C0A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989" y="2722546"/>
            <a:ext cx="1049593" cy="380536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학습 대상 이미지 관리</a:t>
            </a:r>
          </a:p>
        </p:txBody>
      </p:sp>
      <p:sp>
        <p:nvSpPr>
          <p:cNvPr id="506" name="AutoShape 89">
            <a:extLst>
              <a:ext uri="{FF2B5EF4-FFF2-40B4-BE49-F238E27FC236}">
                <a16:creationId xmlns:a16="http://schemas.microsoft.com/office/drawing/2014/main" id="{80F3233C-36F4-41C9-9E2A-1420DA46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989" y="3234451"/>
            <a:ext cx="1049593" cy="380536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학습 정보관리</a:t>
            </a:r>
          </a:p>
        </p:txBody>
      </p: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F0D7ADF4-CEA6-430A-99AD-05F2EF7A8166}"/>
              </a:ext>
            </a:extLst>
          </p:cNvPr>
          <p:cNvGrpSpPr/>
          <p:nvPr/>
        </p:nvGrpSpPr>
        <p:grpSpPr>
          <a:xfrm>
            <a:off x="8991593" y="2790227"/>
            <a:ext cx="778617" cy="644721"/>
            <a:chOff x="9684380" y="1156981"/>
            <a:chExt cx="735202" cy="644721"/>
          </a:xfrm>
        </p:grpSpPr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0317CC81-645A-4F12-80B2-9806EEB5CCBB}"/>
                </a:ext>
              </a:extLst>
            </p:cNvPr>
            <p:cNvGrpSpPr/>
            <p:nvPr/>
          </p:nvGrpSpPr>
          <p:grpSpPr>
            <a:xfrm>
              <a:off x="9704388" y="1156981"/>
              <a:ext cx="659709" cy="644721"/>
              <a:chOff x="4456792" y="2958465"/>
              <a:chExt cx="1032621" cy="1007744"/>
            </a:xfrm>
          </p:grpSpPr>
          <p:grpSp>
            <p:nvGrpSpPr>
              <p:cNvPr id="512" name="그룹 511">
                <a:extLst>
                  <a:ext uri="{FF2B5EF4-FFF2-40B4-BE49-F238E27FC236}">
                    <a16:creationId xmlns:a16="http://schemas.microsoft.com/office/drawing/2014/main" id="{E714A625-DBB7-4E09-BB3F-44357AAA2866}"/>
                  </a:ext>
                </a:extLst>
              </p:cNvPr>
              <p:cNvGrpSpPr/>
              <p:nvPr/>
            </p:nvGrpSpPr>
            <p:grpSpPr>
              <a:xfrm>
                <a:off x="4456792" y="3532018"/>
                <a:ext cx="1032621" cy="434191"/>
                <a:chOff x="5781092" y="3537012"/>
                <a:chExt cx="576064" cy="269925"/>
              </a:xfrm>
            </p:grpSpPr>
            <p:sp>
              <p:nvSpPr>
                <p:cNvPr id="521" name="타원 154">
                  <a:extLst>
                    <a:ext uri="{FF2B5EF4-FFF2-40B4-BE49-F238E27FC236}">
                      <a16:creationId xmlns:a16="http://schemas.microsoft.com/office/drawing/2014/main" id="{6ADEBA39-C84E-4341-AEB1-21DEE7C588F5}"/>
                    </a:ext>
                  </a:extLst>
                </p:cNvPr>
                <p:cNvSpPr/>
                <p:nvPr/>
              </p:nvSpPr>
              <p:spPr bwMode="gray">
                <a:xfrm>
                  <a:off x="5781092" y="3587112"/>
                  <a:ext cx="576064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64" h="219825">
                      <a:moveTo>
                        <a:pt x="0" y="0"/>
                      </a:moveTo>
                      <a:lnTo>
                        <a:pt x="576000" y="0"/>
                      </a:lnTo>
                      <a:lnTo>
                        <a:pt x="576000" y="165706"/>
                      </a:lnTo>
                      <a:cubicBezTo>
                        <a:pt x="576064" y="165745"/>
                        <a:pt x="576064" y="165785"/>
                        <a:pt x="576064" y="165825"/>
                      </a:cubicBezTo>
                      <a:cubicBezTo>
                        <a:pt x="576064" y="195648"/>
                        <a:pt x="447108" y="219825"/>
                        <a:pt x="288032" y="219825"/>
                      </a:cubicBezTo>
                      <a:cubicBezTo>
                        <a:pt x="128956" y="219825"/>
                        <a:pt x="0" y="195648"/>
                        <a:pt x="0" y="165825"/>
                      </a:cubicBezTo>
                      <a:lnTo>
                        <a:pt x="48" y="165737"/>
                      </a:lnTo>
                      <a:lnTo>
                        <a:pt x="0" y="165737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22" name="타원 154">
                  <a:extLst>
                    <a:ext uri="{FF2B5EF4-FFF2-40B4-BE49-F238E27FC236}">
                      <a16:creationId xmlns:a16="http://schemas.microsoft.com/office/drawing/2014/main" id="{DB5A452E-E165-466A-AABE-86ADDD140C56}"/>
                    </a:ext>
                  </a:extLst>
                </p:cNvPr>
                <p:cNvSpPr/>
                <p:nvPr/>
              </p:nvSpPr>
              <p:spPr bwMode="gray">
                <a:xfrm>
                  <a:off x="6069124" y="3587112"/>
                  <a:ext cx="288032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219825">
                      <a:moveTo>
                        <a:pt x="0" y="0"/>
                      </a:moveTo>
                      <a:lnTo>
                        <a:pt x="287968" y="0"/>
                      </a:lnTo>
                      <a:lnTo>
                        <a:pt x="287968" y="165706"/>
                      </a:lnTo>
                      <a:cubicBezTo>
                        <a:pt x="288032" y="165745"/>
                        <a:pt x="288032" y="165785"/>
                        <a:pt x="288032" y="165825"/>
                      </a:cubicBezTo>
                      <a:cubicBezTo>
                        <a:pt x="288032" y="195648"/>
                        <a:pt x="159076" y="219825"/>
                        <a:pt x="0" y="219825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23" name="타원 522">
                  <a:extLst>
                    <a:ext uri="{FF2B5EF4-FFF2-40B4-BE49-F238E27FC236}">
                      <a16:creationId xmlns:a16="http://schemas.microsoft.com/office/drawing/2014/main" id="{AFC1CC51-E50C-4DEA-B360-ECA4FD1F856D}"/>
                    </a:ext>
                  </a:extLst>
                </p:cNvPr>
                <p:cNvSpPr/>
                <p:nvPr/>
              </p:nvSpPr>
              <p:spPr bwMode="gray">
                <a:xfrm>
                  <a:off x="5781092" y="3537012"/>
                  <a:ext cx="576064" cy="108000"/>
                </a:xfrm>
                <a:prstGeom prst="ellipse">
                  <a:avLst/>
                </a:prstGeom>
                <a:solidFill>
                  <a:srgbClr val="CDCDCD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C97344D-11B2-402E-A858-BD860F381822}"/>
                  </a:ext>
                </a:extLst>
              </p:cNvPr>
              <p:cNvGrpSpPr/>
              <p:nvPr/>
            </p:nvGrpSpPr>
            <p:grpSpPr>
              <a:xfrm>
                <a:off x="4456792" y="3266198"/>
                <a:ext cx="1032621" cy="368362"/>
                <a:chOff x="5781092" y="3537012"/>
                <a:chExt cx="576064" cy="269928"/>
              </a:xfrm>
            </p:grpSpPr>
            <p:sp>
              <p:nvSpPr>
                <p:cNvPr id="518" name="타원 154">
                  <a:extLst>
                    <a:ext uri="{FF2B5EF4-FFF2-40B4-BE49-F238E27FC236}">
                      <a16:creationId xmlns:a16="http://schemas.microsoft.com/office/drawing/2014/main" id="{3951E051-3059-4D81-9879-D061B41F595D}"/>
                    </a:ext>
                  </a:extLst>
                </p:cNvPr>
                <p:cNvSpPr/>
                <p:nvPr/>
              </p:nvSpPr>
              <p:spPr bwMode="gray">
                <a:xfrm>
                  <a:off x="5781092" y="3587115"/>
                  <a:ext cx="576064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64" h="219825">
                      <a:moveTo>
                        <a:pt x="0" y="0"/>
                      </a:moveTo>
                      <a:lnTo>
                        <a:pt x="576000" y="0"/>
                      </a:lnTo>
                      <a:lnTo>
                        <a:pt x="576000" y="165706"/>
                      </a:lnTo>
                      <a:cubicBezTo>
                        <a:pt x="576064" y="165745"/>
                        <a:pt x="576064" y="165785"/>
                        <a:pt x="576064" y="165825"/>
                      </a:cubicBezTo>
                      <a:cubicBezTo>
                        <a:pt x="576064" y="195648"/>
                        <a:pt x="447108" y="219825"/>
                        <a:pt x="288032" y="219825"/>
                      </a:cubicBezTo>
                      <a:cubicBezTo>
                        <a:pt x="128956" y="219825"/>
                        <a:pt x="0" y="195648"/>
                        <a:pt x="0" y="165825"/>
                      </a:cubicBezTo>
                      <a:lnTo>
                        <a:pt x="48" y="165737"/>
                      </a:lnTo>
                      <a:lnTo>
                        <a:pt x="0" y="165737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19" name="타원 154">
                  <a:extLst>
                    <a:ext uri="{FF2B5EF4-FFF2-40B4-BE49-F238E27FC236}">
                      <a16:creationId xmlns:a16="http://schemas.microsoft.com/office/drawing/2014/main" id="{59C5231F-7353-4B93-9D86-EBFB782D478C}"/>
                    </a:ext>
                  </a:extLst>
                </p:cNvPr>
                <p:cNvSpPr/>
                <p:nvPr/>
              </p:nvSpPr>
              <p:spPr bwMode="gray">
                <a:xfrm>
                  <a:off x="6069124" y="3587112"/>
                  <a:ext cx="288032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219825">
                      <a:moveTo>
                        <a:pt x="0" y="0"/>
                      </a:moveTo>
                      <a:lnTo>
                        <a:pt x="287968" y="0"/>
                      </a:lnTo>
                      <a:lnTo>
                        <a:pt x="287968" y="165706"/>
                      </a:lnTo>
                      <a:cubicBezTo>
                        <a:pt x="288032" y="165745"/>
                        <a:pt x="288032" y="165785"/>
                        <a:pt x="288032" y="165825"/>
                      </a:cubicBezTo>
                      <a:cubicBezTo>
                        <a:pt x="288032" y="195648"/>
                        <a:pt x="159076" y="219825"/>
                        <a:pt x="0" y="219825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20" name="타원 519">
                  <a:extLst>
                    <a:ext uri="{FF2B5EF4-FFF2-40B4-BE49-F238E27FC236}">
                      <a16:creationId xmlns:a16="http://schemas.microsoft.com/office/drawing/2014/main" id="{40E52FB6-2FFE-4D81-9748-488E30D20EAD}"/>
                    </a:ext>
                  </a:extLst>
                </p:cNvPr>
                <p:cNvSpPr/>
                <p:nvPr/>
              </p:nvSpPr>
              <p:spPr bwMode="gray">
                <a:xfrm>
                  <a:off x="5781092" y="3537012"/>
                  <a:ext cx="576064" cy="108000"/>
                </a:xfrm>
                <a:prstGeom prst="ellipse">
                  <a:avLst/>
                </a:prstGeom>
                <a:solidFill>
                  <a:srgbClr val="CDCDCD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14" name="그룹 513">
                <a:extLst>
                  <a:ext uri="{FF2B5EF4-FFF2-40B4-BE49-F238E27FC236}">
                    <a16:creationId xmlns:a16="http://schemas.microsoft.com/office/drawing/2014/main" id="{03AC9BA4-0C0C-4CC7-95BE-ECE00523C9F4}"/>
                  </a:ext>
                </a:extLst>
              </p:cNvPr>
              <p:cNvGrpSpPr/>
              <p:nvPr/>
            </p:nvGrpSpPr>
            <p:grpSpPr>
              <a:xfrm>
                <a:off x="4456792" y="3051810"/>
                <a:ext cx="1032621" cy="316924"/>
                <a:chOff x="4266759" y="3068746"/>
                <a:chExt cx="832522" cy="299988"/>
              </a:xfrm>
            </p:grpSpPr>
            <p:sp>
              <p:nvSpPr>
                <p:cNvPr id="516" name="타원 154">
                  <a:extLst>
                    <a:ext uri="{FF2B5EF4-FFF2-40B4-BE49-F238E27FC236}">
                      <a16:creationId xmlns:a16="http://schemas.microsoft.com/office/drawing/2014/main" id="{8A5BFB2E-9EB2-4A1B-A1E1-22861954EA0B}"/>
                    </a:ext>
                  </a:extLst>
                </p:cNvPr>
                <p:cNvSpPr/>
                <p:nvPr/>
              </p:nvSpPr>
              <p:spPr bwMode="gray">
                <a:xfrm>
                  <a:off x="4266759" y="3068746"/>
                  <a:ext cx="832522" cy="29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64" h="219825">
                      <a:moveTo>
                        <a:pt x="0" y="0"/>
                      </a:moveTo>
                      <a:lnTo>
                        <a:pt x="576000" y="0"/>
                      </a:lnTo>
                      <a:lnTo>
                        <a:pt x="576000" y="165706"/>
                      </a:lnTo>
                      <a:cubicBezTo>
                        <a:pt x="576064" y="165745"/>
                        <a:pt x="576064" y="165785"/>
                        <a:pt x="576064" y="165825"/>
                      </a:cubicBezTo>
                      <a:cubicBezTo>
                        <a:pt x="576064" y="195648"/>
                        <a:pt x="447108" y="219825"/>
                        <a:pt x="288032" y="219825"/>
                      </a:cubicBezTo>
                      <a:cubicBezTo>
                        <a:pt x="128956" y="219825"/>
                        <a:pt x="0" y="195648"/>
                        <a:pt x="0" y="165825"/>
                      </a:cubicBezTo>
                      <a:lnTo>
                        <a:pt x="48" y="165737"/>
                      </a:lnTo>
                      <a:lnTo>
                        <a:pt x="0" y="165737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17" name="타원 154">
                  <a:extLst>
                    <a:ext uri="{FF2B5EF4-FFF2-40B4-BE49-F238E27FC236}">
                      <a16:creationId xmlns:a16="http://schemas.microsoft.com/office/drawing/2014/main" id="{40E8C568-CE73-4DCC-A596-2B9FBDC693DC}"/>
                    </a:ext>
                  </a:extLst>
                </p:cNvPr>
                <p:cNvSpPr/>
                <p:nvPr/>
              </p:nvSpPr>
              <p:spPr bwMode="gray">
                <a:xfrm>
                  <a:off x="4683020" y="3068746"/>
                  <a:ext cx="416261" cy="29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219825">
                      <a:moveTo>
                        <a:pt x="0" y="0"/>
                      </a:moveTo>
                      <a:lnTo>
                        <a:pt x="287968" y="0"/>
                      </a:lnTo>
                      <a:lnTo>
                        <a:pt x="287968" y="165706"/>
                      </a:lnTo>
                      <a:cubicBezTo>
                        <a:pt x="288032" y="165745"/>
                        <a:pt x="288032" y="165785"/>
                        <a:pt x="288032" y="165825"/>
                      </a:cubicBezTo>
                      <a:cubicBezTo>
                        <a:pt x="288032" y="195648"/>
                        <a:pt x="159076" y="219825"/>
                        <a:pt x="0" y="219825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15" name="타원 514">
                <a:extLst>
                  <a:ext uri="{FF2B5EF4-FFF2-40B4-BE49-F238E27FC236}">
                    <a16:creationId xmlns:a16="http://schemas.microsoft.com/office/drawing/2014/main" id="{6861761D-2691-41F3-A3B6-64269CE7B8FC}"/>
                  </a:ext>
                </a:extLst>
              </p:cNvPr>
              <p:cNvSpPr/>
              <p:nvPr/>
            </p:nvSpPr>
            <p:spPr bwMode="gray">
              <a:xfrm>
                <a:off x="4456792" y="2958465"/>
                <a:ext cx="1032621" cy="189293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5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10" name="모서리가 둥근 직사각형 293">
              <a:extLst>
                <a:ext uri="{FF2B5EF4-FFF2-40B4-BE49-F238E27FC236}">
                  <a16:creationId xmlns:a16="http://schemas.microsoft.com/office/drawing/2014/main" id="{D7080C6C-0D3E-4D14-85C5-FE9F25C03069}"/>
                </a:ext>
              </a:extLst>
            </p:cNvPr>
            <p:cNvSpPr/>
            <p:nvPr/>
          </p:nvSpPr>
          <p:spPr>
            <a:xfrm>
              <a:off x="9684380" y="1261020"/>
              <a:ext cx="735199" cy="21761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9525" cap="flat" cmpd="sng" algn="ctr">
              <a:solidFill>
                <a:srgbClr val="486CA2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>
              <a:bevelT w="0" h="0"/>
            </a:sp3d>
          </p:spPr>
          <p:txBody>
            <a:bodyPr rtlCol="0" anchor="ctr"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이미지</a:t>
              </a:r>
            </a:p>
          </p:txBody>
        </p:sp>
        <p:sp>
          <p:nvSpPr>
            <p:cNvPr id="511" name="모서리가 둥근 직사각형 294">
              <a:extLst>
                <a:ext uri="{FF2B5EF4-FFF2-40B4-BE49-F238E27FC236}">
                  <a16:creationId xmlns:a16="http://schemas.microsoft.com/office/drawing/2014/main" id="{70E998D9-C743-40B8-AF24-8B7E24C7BF5E}"/>
                </a:ext>
              </a:extLst>
            </p:cNvPr>
            <p:cNvSpPr/>
            <p:nvPr/>
          </p:nvSpPr>
          <p:spPr>
            <a:xfrm>
              <a:off x="9684383" y="1535894"/>
              <a:ext cx="735199" cy="230637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9525" cap="flat" cmpd="sng" algn="ctr">
              <a:solidFill>
                <a:srgbClr val="486CA2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>
              <a:bevelT w="0" h="0"/>
            </a:sp3d>
          </p:spPr>
          <p:txBody>
            <a:bodyPr rtlCol="0" anchor="ctr"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학습정보</a:t>
              </a:r>
            </a:p>
          </p:txBody>
        </p:sp>
      </p:grp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618BC2FF-370E-4707-9E5E-768AD9021B80}"/>
              </a:ext>
            </a:extLst>
          </p:cNvPr>
          <p:cNvSpPr/>
          <p:nvPr/>
        </p:nvSpPr>
        <p:spPr>
          <a:xfrm>
            <a:off x="8270188" y="3645273"/>
            <a:ext cx="123496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EDMS+DB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39BD9-E720-42E9-848A-9EFD0C2AE99F}"/>
              </a:ext>
            </a:extLst>
          </p:cNvPr>
          <p:cNvSpPr txBox="1"/>
          <p:nvPr/>
        </p:nvSpPr>
        <p:spPr>
          <a:xfrm>
            <a:off x="6551792" y="417129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+mj-ea"/>
                <a:ea typeface="+mj-ea"/>
              </a:rPr>
              <a:t>학습결과패턴정보</a:t>
            </a:r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0C5C57ED-5F2E-4E24-A876-4E0D8537F78E}"/>
              </a:ext>
            </a:extLst>
          </p:cNvPr>
          <p:cNvSpPr/>
          <p:nvPr/>
        </p:nvSpPr>
        <p:spPr>
          <a:xfrm>
            <a:off x="6305286" y="5076648"/>
            <a:ext cx="1980240" cy="1185634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526" name="직사각형 57">
            <a:extLst>
              <a:ext uri="{FF2B5EF4-FFF2-40B4-BE49-F238E27FC236}">
                <a16:creationId xmlns:a16="http://schemas.microsoft.com/office/drawing/2014/main" id="{77C77F96-0BD7-4F86-85EC-ABA7B7AAFBF4}"/>
              </a:ext>
            </a:extLst>
          </p:cNvPr>
          <p:cNvSpPr/>
          <p:nvPr/>
        </p:nvSpPr>
        <p:spPr bwMode="auto">
          <a:xfrm>
            <a:off x="6297227" y="4697045"/>
            <a:ext cx="1988298" cy="395713"/>
          </a:xfrm>
          <a:prstGeom prst="round2SameRect">
            <a:avLst/>
          </a:prstGeom>
          <a:solidFill>
            <a:srgbClr val="0156AB"/>
          </a:soli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분류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결정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DB</a:t>
            </a:r>
          </a:p>
        </p:txBody>
      </p:sp>
      <p:sp>
        <p:nvSpPr>
          <p:cNvPr id="527" name="AutoShape 89">
            <a:extLst>
              <a:ext uri="{FF2B5EF4-FFF2-40B4-BE49-F238E27FC236}">
                <a16:creationId xmlns:a16="http://schemas.microsoft.com/office/drawing/2014/main" id="{F949A6C6-358F-4C3F-9ECD-74DBDCCD1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364" y="5168749"/>
            <a:ext cx="834960" cy="425115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TEXT</a:t>
            </a:r>
          </a:p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마이닝</a:t>
            </a:r>
          </a:p>
        </p:txBody>
      </p:sp>
      <p:sp>
        <p:nvSpPr>
          <p:cNvPr id="528" name="AutoShape 89">
            <a:extLst>
              <a:ext uri="{FF2B5EF4-FFF2-40B4-BE49-F238E27FC236}">
                <a16:creationId xmlns:a16="http://schemas.microsoft.com/office/drawing/2014/main" id="{3CB92CFA-FD5E-453E-BF90-0C532F265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101" y="5149265"/>
            <a:ext cx="838685" cy="444599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자연어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kern="0" dirty="0">
                <a:solidFill>
                  <a:prstClr val="black"/>
                </a:solidFill>
                <a:latin typeface="+mj-ea"/>
                <a:ea typeface="+mj-ea"/>
              </a:rPr>
              <a:t>사전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29" name="AutoShape 89">
            <a:extLst>
              <a:ext uri="{FF2B5EF4-FFF2-40B4-BE49-F238E27FC236}">
                <a16:creationId xmlns:a16="http://schemas.microsoft.com/office/drawing/2014/main" id="{507CBFEB-21E8-4AC3-BE46-0C1F95AD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05" y="5741611"/>
            <a:ext cx="812319" cy="380536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결과분류</a:t>
            </a:r>
          </a:p>
        </p:txBody>
      </p:sp>
      <p:sp>
        <p:nvSpPr>
          <p:cNvPr id="530" name="AutoShape 89">
            <a:extLst>
              <a:ext uri="{FF2B5EF4-FFF2-40B4-BE49-F238E27FC236}">
                <a16:creationId xmlns:a16="http://schemas.microsoft.com/office/drawing/2014/main" id="{8B58DBCF-1C9B-44B9-B4AB-2EB53CAC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193" y="5721004"/>
            <a:ext cx="824594" cy="380536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1019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Indexing 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531" name="그룹 530">
            <a:extLst>
              <a:ext uri="{FF2B5EF4-FFF2-40B4-BE49-F238E27FC236}">
                <a16:creationId xmlns:a16="http://schemas.microsoft.com/office/drawing/2014/main" id="{52E31E3A-0FF8-4E77-B67C-FD7CD403AC0D}"/>
              </a:ext>
            </a:extLst>
          </p:cNvPr>
          <p:cNvGrpSpPr/>
          <p:nvPr/>
        </p:nvGrpSpPr>
        <p:grpSpPr>
          <a:xfrm>
            <a:off x="8540017" y="5200683"/>
            <a:ext cx="1183933" cy="644721"/>
            <a:chOff x="9704388" y="1156981"/>
            <a:chExt cx="991068" cy="644721"/>
          </a:xfrm>
        </p:grpSpPr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4D4CF961-7B92-446C-AD93-0036B72D6141}"/>
                </a:ext>
              </a:extLst>
            </p:cNvPr>
            <p:cNvGrpSpPr/>
            <p:nvPr/>
          </p:nvGrpSpPr>
          <p:grpSpPr>
            <a:xfrm>
              <a:off x="9704388" y="1156981"/>
              <a:ext cx="659709" cy="644721"/>
              <a:chOff x="4456792" y="2958465"/>
              <a:chExt cx="1032621" cy="1007744"/>
            </a:xfrm>
          </p:grpSpPr>
          <p:grpSp>
            <p:nvGrpSpPr>
              <p:cNvPr id="535" name="그룹 534">
                <a:extLst>
                  <a:ext uri="{FF2B5EF4-FFF2-40B4-BE49-F238E27FC236}">
                    <a16:creationId xmlns:a16="http://schemas.microsoft.com/office/drawing/2014/main" id="{A86D0601-95FB-4B76-A9AC-D737844C9A18}"/>
                  </a:ext>
                </a:extLst>
              </p:cNvPr>
              <p:cNvGrpSpPr/>
              <p:nvPr/>
            </p:nvGrpSpPr>
            <p:grpSpPr>
              <a:xfrm>
                <a:off x="4456792" y="3532018"/>
                <a:ext cx="1032621" cy="434191"/>
                <a:chOff x="5781092" y="3537012"/>
                <a:chExt cx="576064" cy="269925"/>
              </a:xfrm>
            </p:grpSpPr>
            <p:sp>
              <p:nvSpPr>
                <p:cNvPr id="544" name="타원 154">
                  <a:extLst>
                    <a:ext uri="{FF2B5EF4-FFF2-40B4-BE49-F238E27FC236}">
                      <a16:creationId xmlns:a16="http://schemas.microsoft.com/office/drawing/2014/main" id="{5807D330-36DA-4299-A327-CBAB40FD074F}"/>
                    </a:ext>
                  </a:extLst>
                </p:cNvPr>
                <p:cNvSpPr/>
                <p:nvPr/>
              </p:nvSpPr>
              <p:spPr bwMode="gray">
                <a:xfrm>
                  <a:off x="5781092" y="3587112"/>
                  <a:ext cx="576064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64" h="219825">
                      <a:moveTo>
                        <a:pt x="0" y="0"/>
                      </a:moveTo>
                      <a:lnTo>
                        <a:pt x="576000" y="0"/>
                      </a:lnTo>
                      <a:lnTo>
                        <a:pt x="576000" y="165706"/>
                      </a:lnTo>
                      <a:cubicBezTo>
                        <a:pt x="576064" y="165745"/>
                        <a:pt x="576064" y="165785"/>
                        <a:pt x="576064" y="165825"/>
                      </a:cubicBezTo>
                      <a:cubicBezTo>
                        <a:pt x="576064" y="195648"/>
                        <a:pt x="447108" y="219825"/>
                        <a:pt x="288032" y="219825"/>
                      </a:cubicBezTo>
                      <a:cubicBezTo>
                        <a:pt x="128956" y="219825"/>
                        <a:pt x="0" y="195648"/>
                        <a:pt x="0" y="165825"/>
                      </a:cubicBezTo>
                      <a:lnTo>
                        <a:pt x="48" y="165737"/>
                      </a:lnTo>
                      <a:lnTo>
                        <a:pt x="0" y="165737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45" name="타원 154">
                  <a:extLst>
                    <a:ext uri="{FF2B5EF4-FFF2-40B4-BE49-F238E27FC236}">
                      <a16:creationId xmlns:a16="http://schemas.microsoft.com/office/drawing/2014/main" id="{8FA45F40-9A70-4FB8-8042-9904948386C1}"/>
                    </a:ext>
                  </a:extLst>
                </p:cNvPr>
                <p:cNvSpPr/>
                <p:nvPr/>
              </p:nvSpPr>
              <p:spPr bwMode="gray">
                <a:xfrm>
                  <a:off x="6069124" y="3587112"/>
                  <a:ext cx="288032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219825">
                      <a:moveTo>
                        <a:pt x="0" y="0"/>
                      </a:moveTo>
                      <a:lnTo>
                        <a:pt x="287968" y="0"/>
                      </a:lnTo>
                      <a:lnTo>
                        <a:pt x="287968" y="165706"/>
                      </a:lnTo>
                      <a:cubicBezTo>
                        <a:pt x="288032" y="165745"/>
                        <a:pt x="288032" y="165785"/>
                        <a:pt x="288032" y="165825"/>
                      </a:cubicBezTo>
                      <a:cubicBezTo>
                        <a:pt x="288032" y="195648"/>
                        <a:pt x="159076" y="219825"/>
                        <a:pt x="0" y="219825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46" name="타원 545">
                  <a:extLst>
                    <a:ext uri="{FF2B5EF4-FFF2-40B4-BE49-F238E27FC236}">
                      <a16:creationId xmlns:a16="http://schemas.microsoft.com/office/drawing/2014/main" id="{C03F5F34-0BEC-41B2-9299-5B2821CBD6C6}"/>
                    </a:ext>
                  </a:extLst>
                </p:cNvPr>
                <p:cNvSpPr/>
                <p:nvPr/>
              </p:nvSpPr>
              <p:spPr bwMode="gray">
                <a:xfrm>
                  <a:off x="5781092" y="3537012"/>
                  <a:ext cx="576064" cy="108000"/>
                </a:xfrm>
                <a:prstGeom prst="ellipse">
                  <a:avLst/>
                </a:prstGeom>
                <a:solidFill>
                  <a:srgbClr val="CDCDCD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36" name="그룹 535">
                <a:extLst>
                  <a:ext uri="{FF2B5EF4-FFF2-40B4-BE49-F238E27FC236}">
                    <a16:creationId xmlns:a16="http://schemas.microsoft.com/office/drawing/2014/main" id="{5E398EFA-6F3A-45F5-83D3-514F004BBCF9}"/>
                  </a:ext>
                </a:extLst>
              </p:cNvPr>
              <p:cNvGrpSpPr/>
              <p:nvPr/>
            </p:nvGrpSpPr>
            <p:grpSpPr>
              <a:xfrm>
                <a:off x="4456792" y="3266198"/>
                <a:ext cx="1032621" cy="368362"/>
                <a:chOff x="5781092" y="3537012"/>
                <a:chExt cx="576064" cy="269928"/>
              </a:xfrm>
            </p:grpSpPr>
            <p:sp>
              <p:nvSpPr>
                <p:cNvPr id="541" name="타원 154">
                  <a:extLst>
                    <a:ext uri="{FF2B5EF4-FFF2-40B4-BE49-F238E27FC236}">
                      <a16:creationId xmlns:a16="http://schemas.microsoft.com/office/drawing/2014/main" id="{4E7AB0A4-612C-4603-8C71-206C49706777}"/>
                    </a:ext>
                  </a:extLst>
                </p:cNvPr>
                <p:cNvSpPr/>
                <p:nvPr/>
              </p:nvSpPr>
              <p:spPr bwMode="gray">
                <a:xfrm>
                  <a:off x="5781092" y="3587115"/>
                  <a:ext cx="576064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64" h="219825">
                      <a:moveTo>
                        <a:pt x="0" y="0"/>
                      </a:moveTo>
                      <a:lnTo>
                        <a:pt x="576000" y="0"/>
                      </a:lnTo>
                      <a:lnTo>
                        <a:pt x="576000" y="165706"/>
                      </a:lnTo>
                      <a:cubicBezTo>
                        <a:pt x="576064" y="165745"/>
                        <a:pt x="576064" y="165785"/>
                        <a:pt x="576064" y="165825"/>
                      </a:cubicBezTo>
                      <a:cubicBezTo>
                        <a:pt x="576064" y="195648"/>
                        <a:pt x="447108" y="219825"/>
                        <a:pt x="288032" y="219825"/>
                      </a:cubicBezTo>
                      <a:cubicBezTo>
                        <a:pt x="128956" y="219825"/>
                        <a:pt x="0" y="195648"/>
                        <a:pt x="0" y="165825"/>
                      </a:cubicBezTo>
                      <a:lnTo>
                        <a:pt x="48" y="165737"/>
                      </a:lnTo>
                      <a:lnTo>
                        <a:pt x="0" y="165737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42" name="타원 154">
                  <a:extLst>
                    <a:ext uri="{FF2B5EF4-FFF2-40B4-BE49-F238E27FC236}">
                      <a16:creationId xmlns:a16="http://schemas.microsoft.com/office/drawing/2014/main" id="{560586DC-A21E-4DA4-AAEB-406EFF5840D1}"/>
                    </a:ext>
                  </a:extLst>
                </p:cNvPr>
                <p:cNvSpPr/>
                <p:nvPr/>
              </p:nvSpPr>
              <p:spPr bwMode="gray">
                <a:xfrm>
                  <a:off x="6069124" y="3587112"/>
                  <a:ext cx="288032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219825">
                      <a:moveTo>
                        <a:pt x="0" y="0"/>
                      </a:moveTo>
                      <a:lnTo>
                        <a:pt x="287968" y="0"/>
                      </a:lnTo>
                      <a:lnTo>
                        <a:pt x="287968" y="165706"/>
                      </a:lnTo>
                      <a:cubicBezTo>
                        <a:pt x="288032" y="165745"/>
                        <a:pt x="288032" y="165785"/>
                        <a:pt x="288032" y="165825"/>
                      </a:cubicBezTo>
                      <a:cubicBezTo>
                        <a:pt x="288032" y="195648"/>
                        <a:pt x="159076" y="219825"/>
                        <a:pt x="0" y="219825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43" name="타원 542">
                  <a:extLst>
                    <a:ext uri="{FF2B5EF4-FFF2-40B4-BE49-F238E27FC236}">
                      <a16:creationId xmlns:a16="http://schemas.microsoft.com/office/drawing/2014/main" id="{5E34304A-9040-426C-8A4E-E8CDCDC5D79D}"/>
                    </a:ext>
                  </a:extLst>
                </p:cNvPr>
                <p:cNvSpPr/>
                <p:nvPr/>
              </p:nvSpPr>
              <p:spPr bwMode="gray">
                <a:xfrm>
                  <a:off x="5781092" y="3537012"/>
                  <a:ext cx="576064" cy="108000"/>
                </a:xfrm>
                <a:prstGeom prst="ellipse">
                  <a:avLst/>
                </a:prstGeom>
                <a:solidFill>
                  <a:srgbClr val="CDCDCD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37" name="그룹 536">
                <a:extLst>
                  <a:ext uri="{FF2B5EF4-FFF2-40B4-BE49-F238E27FC236}">
                    <a16:creationId xmlns:a16="http://schemas.microsoft.com/office/drawing/2014/main" id="{C67C2AFD-B576-4103-935B-D5AF1B0CFF84}"/>
                  </a:ext>
                </a:extLst>
              </p:cNvPr>
              <p:cNvGrpSpPr/>
              <p:nvPr/>
            </p:nvGrpSpPr>
            <p:grpSpPr>
              <a:xfrm>
                <a:off x="4456792" y="3051810"/>
                <a:ext cx="1032621" cy="316924"/>
                <a:chOff x="4266759" y="3068746"/>
                <a:chExt cx="832522" cy="299988"/>
              </a:xfrm>
            </p:grpSpPr>
            <p:sp>
              <p:nvSpPr>
                <p:cNvPr id="539" name="타원 154">
                  <a:extLst>
                    <a:ext uri="{FF2B5EF4-FFF2-40B4-BE49-F238E27FC236}">
                      <a16:creationId xmlns:a16="http://schemas.microsoft.com/office/drawing/2014/main" id="{F2DF4C96-88FD-48D8-B01D-BE309555D9CE}"/>
                    </a:ext>
                  </a:extLst>
                </p:cNvPr>
                <p:cNvSpPr/>
                <p:nvPr/>
              </p:nvSpPr>
              <p:spPr bwMode="gray">
                <a:xfrm>
                  <a:off x="4266759" y="3068746"/>
                  <a:ext cx="832522" cy="29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64" h="219825">
                      <a:moveTo>
                        <a:pt x="0" y="0"/>
                      </a:moveTo>
                      <a:lnTo>
                        <a:pt x="576000" y="0"/>
                      </a:lnTo>
                      <a:lnTo>
                        <a:pt x="576000" y="165706"/>
                      </a:lnTo>
                      <a:cubicBezTo>
                        <a:pt x="576064" y="165745"/>
                        <a:pt x="576064" y="165785"/>
                        <a:pt x="576064" y="165825"/>
                      </a:cubicBezTo>
                      <a:cubicBezTo>
                        <a:pt x="576064" y="195648"/>
                        <a:pt x="447108" y="219825"/>
                        <a:pt x="288032" y="219825"/>
                      </a:cubicBezTo>
                      <a:cubicBezTo>
                        <a:pt x="128956" y="219825"/>
                        <a:pt x="0" y="195648"/>
                        <a:pt x="0" y="165825"/>
                      </a:cubicBezTo>
                      <a:lnTo>
                        <a:pt x="48" y="165737"/>
                      </a:lnTo>
                      <a:lnTo>
                        <a:pt x="0" y="165737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40" name="타원 154">
                  <a:extLst>
                    <a:ext uri="{FF2B5EF4-FFF2-40B4-BE49-F238E27FC236}">
                      <a16:creationId xmlns:a16="http://schemas.microsoft.com/office/drawing/2014/main" id="{6AA84CFF-787E-4B72-8BFF-33625E263505}"/>
                    </a:ext>
                  </a:extLst>
                </p:cNvPr>
                <p:cNvSpPr/>
                <p:nvPr/>
              </p:nvSpPr>
              <p:spPr bwMode="gray">
                <a:xfrm>
                  <a:off x="4683020" y="3068746"/>
                  <a:ext cx="416261" cy="29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219825">
                      <a:moveTo>
                        <a:pt x="0" y="0"/>
                      </a:moveTo>
                      <a:lnTo>
                        <a:pt x="287968" y="0"/>
                      </a:lnTo>
                      <a:lnTo>
                        <a:pt x="287968" y="165706"/>
                      </a:lnTo>
                      <a:cubicBezTo>
                        <a:pt x="288032" y="165745"/>
                        <a:pt x="288032" y="165785"/>
                        <a:pt x="288032" y="165825"/>
                      </a:cubicBezTo>
                      <a:cubicBezTo>
                        <a:pt x="288032" y="195648"/>
                        <a:pt x="159076" y="219825"/>
                        <a:pt x="0" y="219825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500" dirty="0">
                    <a:solidFill>
                      <a:prstClr val="black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7F568BEE-7FA4-48BD-8444-501F1EA27376}"/>
                  </a:ext>
                </a:extLst>
              </p:cNvPr>
              <p:cNvSpPr/>
              <p:nvPr/>
            </p:nvSpPr>
            <p:spPr bwMode="gray">
              <a:xfrm>
                <a:off x="4456792" y="2958465"/>
                <a:ext cx="1032621" cy="189293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5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33" name="모서리가 둥근 직사각형 293">
              <a:extLst>
                <a:ext uri="{FF2B5EF4-FFF2-40B4-BE49-F238E27FC236}">
                  <a16:creationId xmlns:a16="http://schemas.microsoft.com/office/drawing/2014/main" id="{A26A4C27-4FAB-49FB-ABE5-CCB9A5445A68}"/>
                </a:ext>
              </a:extLst>
            </p:cNvPr>
            <p:cNvSpPr/>
            <p:nvPr/>
          </p:nvSpPr>
          <p:spPr>
            <a:xfrm>
              <a:off x="9960257" y="1261020"/>
              <a:ext cx="735199" cy="21761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9525" cap="flat" cmpd="sng" algn="ctr">
              <a:solidFill>
                <a:srgbClr val="486CA2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>
              <a:bevelT w="0" h="0"/>
            </a:sp3d>
          </p:spPr>
          <p:txBody>
            <a:bodyPr rtlCol="0" anchor="ctr"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색인</a:t>
              </a:r>
              <a:r>
                <a:rPr kumimoji="1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/</a:t>
              </a: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분류</a:t>
              </a:r>
            </a:p>
          </p:txBody>
        </p:sp>
        <p:sp>
          <p:nvSpPr>
            <p:cNvPr id="534" name="모서리가 둥근 직사각형 294">
              <a:extLst>
                <a:ext uri="{FF2B5EF4-FFF2-40B4-BE49-F238E27FC236}">
                  <a16:creationId xmlns:a16="http://schemas.microsoft.com/office/drawing/2014/main" id="{9CD3EE6F-CCAD-4805-9FE0-D9C937BAFA0B}"/>
                </a:ext>
              </a:extLst>
            </p:cNvPr>
            <p:cNvSpPr/>
            <p:nvPr/>
          </p:nvSpPr>
          <p:spPr>
            <a:xfrm>
              <a:off x="9960257" y="1535894"/>
              <a:ext cx="735199" cy="230637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9525" cap="flat" cmpd="sng" algn="ctr">
              <a:solidFill>
                <a:srgbClr val="486CA2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matte">
              <a:bevelT w="0" h="0"/>
            </a:sp3d>
          </p:spPr>
          <p:txBody>
            <a:bodyPr rtlCol="0" anchor="ctr">
              <a:sp3d>
                <a:bevelT w="0"/>
              </a:sp3d>
            </a:bodyPr>
            <a:lstStyle/>
            <a:p>
              <a:pPr marL="0" marR="0" lvl="0" indent="0" algn="ctr" defTabSz="101912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군집</a:t>
              </a:r>
              <a:r>
                <a:rPr kumimoji="1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DB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548" name="오른쪽 화살표 100">
            <a:extLst>
              <a:ext uri="{FF2B5EF4-FFF2-40B4-BE49-F238E27FC236}">
                <a16:creationId xmlns:a16="http://schemas.microsoft.com/office/drawing/2014/main" id="{707DF4D5-6140-4E04-AF8E-F6D5691C826A}"/>
              </a:ext>
            </a:extLst>
          </p:cNvPr>
          <p:cNvSpPr/>
          <p:nvPr/>
        </p:nvSpPr>
        <p:spPr>
          <a:xfrm>
            <a:off x="8270188" y="5149265"/>
            <a:ext cx="261471" cy="775473"/>
          </a:xfrm>
          <a:prstGeom prst="rightArrow">
            <a:avLst>
              <a:gd name="adj1" fmla="val 63474"/>
              <a:gd name="adj2" fmla="val 50000"/>
            </a:avLst>
          </a:prstGeom>
          <a:gradFill>
            <a:gsLst>
              <a:gs pos="0">
                <a:srgbClr val="7F7F7F">
                  <a:alpha val="0"/>
                </a:srgbClr>
              </a:gs>
              <a:gs pos="100000">
                <a:sysClr val="window" lastClr="FFFFFF">
                  <a:lumMod val="50000"/>
                </a:sysClr>
              </a:gs>
            </a:gsLst>
            <a:lin ang="0" scaled="0"/>
          </a:gradFill>
          <a:ln w="38100" cap="flat" cmpd="sng" algn="ctr">
            <a:noFill/>
            <a:prstDash val="solid"/>
          </a:ln>
          <a:effectLst/>
          <a:scene3d>
            <a:camera prst="orthographicFront"/>
            <a:lightRig rig="flood" dir="t"/>
          </a:scene3d>
          <a:sp3d extrusionH="38100" prstMaterial="powder">
            <a:bevelT w="8890" h="6350"/>
            <a:extrusionClr>
              <a:sysClr val="window" lastClr="FFFFFF"/>
            </a:extrusionClr>
          </a:sp3d>
        </p:spPr>
        <p:txBody>
          <a:bodyPr rtlCol="0" anchor="ctr">
            <a:sp3d>
              <a:bevelT w="0"/>
            </a:sp3d>
          </a:bodyPr>
          <a:lstStyle/>
          <a:p>
            <a:pPr marL="144000" marR="0" lvl="0" indent="-14400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91968D5F-AE47-4413-AA6B-6E47C715DE08}"/>
              </a:ext>
            </a:extLst>
          </p:cNvPr>
          <p:cNvSpPr txBox="1"/>
          <p:nvPr/>
        </p:nvSpPr>
        <p:spPr>
          <a:xfrm>
            <a:off x="7026853" y="6101540"/>
            <a:ext cx="544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RPA</a:t>
            </a:r>
            <a:endParaRPr lang="ko-KR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50" name="오른쪽 화살표 100">
            <a:extLst>
              <a:ext uri="{FF2B5EF4-FFF2-40B4-BE49-F238E27FC236}">
                <a16:creationId xmlns:a16="http://schemas.microsoft.com/office/drawing/2014/main" id="{43E5C43B-9C9A-48A3-9DAC-3C9C38525142}"/>
              </a:ext>
            </a:extLst>
          </p:cNvPr>
          <p:cNvSpPr/>
          <p:nvPr/>
        </p:nvSpPr>
        <p:spPr>
          <a:xfrm rot="18970665">
            <a:off x="8570387" y="4368613"/>
            <a:ext cx="261471" cy="775473"/>
          </a:xfrm>
          <a:prstGeom prst="rightArrow">
            <a:avLst>
              <a:gd name="adj1" fmla="val 63474"/>
              <a:gd name="adj2" fmla="val 50000"/>
            </a:avLst>
          </a:prstGeom>
          <a:gradFill>
            <a:gsLst>
              <a:gs pos="0">
                <a:srgbClr val="7F7F7F">
                  <a:alpha val="0"/>
                </a:srgbClr>
              </a:gs>
              <a:gs pos="100000">
                <a:sysClr val="window" lastClr="FFFFFF">
                  <a:lumMod val="50000"/>
                </a:sysClr>
              </a:gs>
            </a:gsLst>
            <a:lin ang="0" scaled="0"/>
          </a:gradFill>
          <a:ln w="38100" cap="flat" cmpd="sng" algn="ctr">
            <a:noFill/>
            <a:prstDash val="solid"/>
          </a:ln>
          <a:effectLst/>
          <a:scene3d>
            <a:camera prst="orthographicFront"/>
            <a:lightRig rig="flood" dir="t"/>
          </a:scene3d>
          <a:sp3d extrusionH="38100" prstMaterial="powder">
            <a:bevelT w="8890" h="6350"/>
            <a:extrusionClr>
              <a:sysClr val="window" lastClr="FFFFFF"/>
            </a:extrusionClr>
          </a:sp3d>
        </p:spPr>
        <p:txBody>
          <a:bodyPr rtlCol="0" anchor="ctr">
            <a:sp3d>
              <a:bevelT w="0"/>
            </a:sp3d>
          </a:bodyPr>
          <a:lstStyle/>
          <a:p>
            <a:pPr marL="144000" marR="0" lvl="0" indent="-14400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51" name="직사각형 550">
            <a:extLst>
              <a:ext uri="{FF2B5EF4-FFF2-40B4-BE49-F238E27FC236}">
                <a16:creationId xmlns:a16="http://schemas.microsoft.com/office/drawing/2014/main" id="{029F5989-A56C-4A19-9562-5875FB3E2E1E}"/>
              </a:ext>
            </a:extLst>
          </p:cNvPr>
          <p:cNvSpPr/>
          <p:nvPr/>
        </p:nvSpPr>
        <p:spPr>
          <a:xfrm>
            <a:off x="8824176" y="4345018"/>
            <a:ext cx="7232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재학습</a:t>
            </a:r>
            <a:endParaRPr kumimoji="1" lang="en-US" altLang="ko-KR" sz="1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대상</a:t>
            </a:r>
            <a:endParaRPr kumimoji="1" lang="en-US" altLang="ko-KR" sz="1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542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1C2E2-65AC-433F-8369-0CA5F8E6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테이블테스트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E3D08-6054-423B-BC7C-522CFF47AD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여기 페이지는 </a:t>
            </a:r>
            <a:r>
              <a:rPr lang="ko-KR" altLang="en-US" dirty="0" err="1"/>
              <a:t>다섯번째</a:t>
            </a:r>
            <a:r>
              <a:rPr lang="ko-KR" altLang="en-US" dirty="0"/>
              <a:t> 페이지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5D25B9-C248-4251-B19B-A8BFE3C4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94033"/>
              </p:ext>
            </p:extLst>
          </p:nvPr>
        </p:nvGraphicFramePr>
        <p:xfrm>
          <a:off x="1066800" y="2743200"/>
          <a:ext cx="660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46017677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414757487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9100657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3552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98863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4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9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9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5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9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85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473151-03DA-45C3-9E5B-716B1D527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60600"/>
            <a:ext cx="7429500" cy="11684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68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362</Words>
  <Application>Microsoft Office PowerPoint</Application>
  <PresentationFormat>A4 용지(210x297mm)</PresentationFormat>
  <Paragraphs>147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KoPub돋움체 Bold</vt:lpstr>
      <vt:lpstr>Noto Sans CJK JP Regular</vt:lpstr>
      <vt:lpstr>맑은 고딕</vt:lpstr>
      <vt:lpstr>Arial</vt:lpstr>
      <vt:lpstr>Calibri</vt:lpstr>
      <vt:lpstr>Office Theme</vt:lpstr>
      <vt:lpstr>Header</vt:lpstr>
      <vt:lpstr>AI OCR개념 </vt:lpstr>
      <vt:lpstr>AI OCR의 업무 활용 개념도 </vt:lpstr>
      <vt:lpstr>AI OCR 아키텍처</vt:lpstr>
      <vt:lpstr>AI OCR 서비스 프로세스</vt:lpstr>
      <vt:lpstr>테이블테스트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김석현</dc:creator>
  <cp:lastModifiedBy>김 병진</cp:lastModifiedBy>
  <cp:revision>116</cp:revision>
  <cp:lastPrinted>2019-12-03T05:33:40Z</cp:lastPrinted>
  <dcterms:created xsi:type="dcterms:W3CDTF">2019-11-27T02:17:06Z</dcterms:created>
  <dcterms:modified xsi:type="dcterms:W3CDTF">2021-05-18T05:03:06Z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2019-11-27T00:00:00Z</vt:filetime>
  </property>
</Properties>
</file>