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DDF7-8476-40A9-95CB-A289BA2E0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E41CD-627F-433A-8A6B-EEA59F0A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1DDD-3F30-4FF2-8573-C1656462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F096-EF56-4061-B41F-A904B9D6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63CE-7660-4159-AFCB-99BBE1BF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8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51D-2722-4FFD-B3D2-32C3461E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5C83B-FE6F-498B-A3A8-D58B5D5CE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CFE6-AD15-44BB-B3B6-762A1C62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ABC9-C6FC-4AE5-A0DA-92F13205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59CB-6130-4345-BE53-433BF606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18B85-2F62-46AB-804B-A18D94747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BE1E5-5C0F-49CA-A961-EB565B9BA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465D-1C4E-4F8B-BA07-DA6B8336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8905-AC8E-4DF7-A69F-D887812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276C-3152-42F6-BF9F-495F03A7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AED-DFB0-4ECB-884E-9825B20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C461-442D-41EB-AFE2-25E45FB6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76B17-1447-4203-BE12-D7F9AB95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E2B9-9C9C-4508-A22F-A2202BA2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ACF0-68BB-4637-9076-44902895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49A-7CF3-4FD5-9245-F8F33F37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159B1-C8E1-4B7F-90CB-7CA05F34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E86C-3392-4F52-8124-62DAF95F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9269-6DEF-43E0-B8E2-A9067167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6E57-6BB1-41DB-97EC-A7BC1042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0197-463E-4C0B-8C9E-302F8554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AF13-B8E0-44DC-8E23-FBF035A3F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9F875-1EB0-4E2C-BDDE-14669DA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FD88-017A-408E-AF7E-5DA718C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31F9A-4E10-485B-BC23-81650885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EDF5-519B-49F8-8CF0-7D8280C4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14B-B77B-437F-B500-E32F54D9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FCC2-0D76-4CBA-A2A0-0DFB804F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308A-44EF-4901-AAA8-45A380F30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0B4AF-DA3E-463E-8BB4-AC17D4E2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CC8BB-34C2-4BF1-8DF9-C21674823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A7D0-9A23-4A3C-B731-DDB72800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3DBEA-F166-4101-BB44-34C3CEF4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C5247-4B1E-4DBC-81FA-AC2824FC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41C5-46F5-48B0-8D59-5FDFFEA6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8EAB6-5400-486B-B6F8-9A488D5E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A9D5F-A5F9-4B8A-889D-00F6929E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173BF-E217-4B9F-8C2D-D6DA77D8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21738-44AB-4920-8E53-88CF04F8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15340-8569-4520-9467-D47152E0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B4259-9C9A-4BB7-927D-AE107337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9D49-5CC2-41CE-B9E0-DD2A8F91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B57-167C-48A1-AC8D-034B2F19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269FD-8FBB-42C7-86B2-0B1786F81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3C74-90F6-4C9E-BE96-F8297D04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2EA26-D471-4655-9396-C20D96F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61D78-984A-49F7-869E-591688D5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FB8D-9D82-47E6-A404-0620B30F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C0EC4-A594-4D8C-999B-A69DEA12D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1901A-C965-4F64-9BC2-1D6728840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A7CBB-7E5E-4E7C-AFF4-A87ED522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B481-3DE3-4835-A4D7-D38AB0AC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2E4EC-FCBD-4B29-86CF-843F3ABE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E9D6E-BE3C-4732-AA4D-84B8A2CD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F2D2-EC1A-4EBC-A89A-CF5668B5E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A0B2-FBE5-41DA-990D-B6D9E502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56EE-0FEB-49CF-8D17-32E1F38ACA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B6EE-AA29-40F4-8C4F-57BC0720F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F620-AE2E-48AE-B0BE-559D32B3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650C-2071-4AF5-BB3C-BE3097B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3BE7-6BCF-4B3D-8CF1-BDF4D661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DIMEers</a:t>
            </a:r>
            <a:r>
              <a:rPr lang="en-US" dirty="0"/>
              <a:t>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2097-B28F-41C2-A77C-FF2E0936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Mute yourself if you do not have a question. </a:t>
            </a:r>
          </a:p>
          <a:p>
            <a:r>
              <a:rPr lang="en-US" dirty="0"/>
              <a:t>Ask a question in any of these ways:</a:t>
            </a:r>
          </a:p>
          <a:p>
            <a:pPr lvl="1"/>
            <a:r>
              <a:rPr lang="en-US" dirty="0"/>
              <a:t>Unmute yourself and ask in WebEx</a:t>
            </a:r>
          </a:p>
          <a:p>
            <a:pPr lvl="1"/>
            <a:r>
              <a:rPr lang="en-US" dirty="0"/>
              <a:t>Ask in the WebEx chat (we might answer to everyone on WebEx if we think that make sense)</a:t>
            </a:r>
          </a:p>
          <a:p>
            <a:pPr lvl="1"/>
            <a:r>
              <a:rPr lang="en-US" dirty="0"/>
              <a:t> Ask anyone of us on Slack (we might answer to everyone on WebEx if we think that make sense)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9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87EA3DE823DC489E44BF4CD2C2AF9F" ma:contentTypeVersion="12" ma:contentTypeDescription="Create a new document." ma:contentTypeScope="" ma:versionID="338d8a1c414d044d047d57804aa3c084">
  <xsd:schema xmlns:xsd="http://www.w3.org/2001/XMLSchema" xmlns:xs="http://www.w3.org/2001/XMLSchema" xmlns:p="http://schemas.microsoft.com/office/2006/metadata/properties" xmlns:ns3="543abfbf-1b39-4535-8b1b-c72a4cdaa484" xmlns:ns4="2834bc84-a818-4cb9-8b4d-5179cfe104eb" targetNamespace="http://schemas.microsoft.com/office/2006/metadata/properties" ma:root="true" ma:fieldsID="ff184f4fd6ec386a9f21fd94ce7021ce" ns3:_="" ns4:_="">
    <xsd:import namespace="543abfbf-1b39-4535-8b1b-c72a4cdaa484"/>
    <xsd:import namespace="2834bc84-a818-4cb9-8b4d-5179cfe104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abfbf-1b39-4535-8b1b-c72a4cdaa4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4bc84-a818-4cb9-8b4d-5179cfe104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06FD7-FBF5-41E5-9F96-90B86FC829D9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543abfbf-1b39-4535-8b1b-c72a4cdaa484"/>
    <ds:schemaRef ds:uri="http://schemas.microsoft.com/office/2006/metadata/properties"/>
    <ds:schemaRef ds:uri="http://schemas.microsoft.com/office/infopath/2007/PartnerControls"/>
    <ds:schemaRef ds:uri="2834bc84-a818-4cb9-8b4d-5179cfe104e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BBFF419-3D13-4ADD-A57B-78BF1B226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4198A3-77E8-4731-ACDC-E390844D0E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abfbf-1b39-4535-8b1b-c72a4cdaa484"/>
    <ds:schemaRef ds:uri="2834bc84-a818-4cb9-8b4d-5179cfe104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DIMEers!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Kristoffer Gustav Bjarkefur</dc:creator>
  <cp:lastModifiedBy>Kristoffer Gustav Bjarkefur</cp:lastModifiedBy>
  <cp:revision>1</cp:revision>
  <dcterms:created xsi:type="dcterms:W3CDTF">2020-03-13T13:20:59Z</dcterms:created>
  <dcterms:modified xsi:type="dcterms:W3CDTF">2020-03-13T13:32:05Z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0x0101007787EA3DE823DC489E44BF4CD2C2AF9F</vt:lpwstr>
  </property>
</Properties>
</file>