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0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19DC3C2-5F4F-4301-BDF7-086D19FF3EE9}" type="datetimeFigureOut">
              <a:rPr lang="ko-KR" altLang="en-US" smtClean="0"/>
              <a:pPr/>
              <a:t>2016-12-07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A7F78A2-ADB0-49DB-AD19-755C19A5D4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C3C2-5F4F-4301-BDF7-086D19FF3EE9}" type="datetimeFigureOut">
              <a:rPr lang="ko-KR" altLang="en-US" smtClean="0"/>
              <a:pPr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78A2-ADB0-49DB-AD19-755C19A5D4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C3C2-5F4F-4301-BDF7-086D19FF3EE9}" type="datetimeFigureOut">
              <a:rPr lang="ko-KR" altLang="en-US" smtClean="0"/>
              <a:pPr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78A2-ADB0-49DB-AD19-755C19A5D4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C3C2-5F4F-4301-BDF7-086D19FF3EE9}" type="datetimeFigureOut">
              <a:rPr lang="ko-KR" altLang="en-US" smtClean="0"/>
              <a:pPr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78A2-ADB0-49DB-AD19-755C19A5D4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C3C2-5F4F-4301-BDF7-086D19FF3EE9}" type="datetimeFigureOut">
              <a:rPr lang="ko-KR" altLang="en-US" smtClean="0"/>
              <a:pPr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78A2-ADB0-49DB-AD19-755C19A5D4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C3C2-5F4F-4301-BDF7-086D19FF3EE9}" type="datetimeFigureOut">
              <a:rPr lang="ko-KR" altLang="en-US" smtClean="0"/>
              <a:pPr/>
              <a:t>2016-12-07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78A2-ADB0-49DB-AD19-755C19A5D4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19DC3C2-5F4F-4301-BDF7-086D19FF3EE9}" type="datetimeFigureOut">
              <a:rPr lang="ko-KR" altLang="en-US" smtClean="0"/>
              <a:pPr/>
              <a:t>2016-12-07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A7F78A2-ADB0-49DB-AD19-755C19A5D47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19DC3C2-5F4F-4301-BDF7-086D19FF3EE9}" type="datetimeFigureOut">
              <a:rPr lang="ko-KR" altLang="en-US" smtClean="0"/>
              <a:pPr/>
              <a:t>2016-12-07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A7F78A2-ADB0-49DB-AD19-755C19A5D4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C3C2-5F4F-4301-BDF7-086D19FF3EE9}" type="datetimeFigureOut">
              <a:rPr lang="ko-KR" altLang="en-US" smtClean="0"/>
              <a:pPr/>
              <a:t>2016-12-07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78A2-ADB0-49DB-AD19-755C19A5D4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C3C2-5F4F-4301-BDF7-086D19FF3EE9}" type="datetimeFigureOut">
              <a:rPr lang="ko-KR" altLang="en-US" smtClean="0"/>
              <a:pPr/>
              <a:t>2016-12-07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78A2-ADB0-49DB-AD19-755C19A5D4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C3C2-5F4F-4301-BDF7-086D19FF3EE9}" type="datetimeFigureOut">
              <a:rPr lang="ko-KR" altLang="en-US" smtClean="0"/>
              <a:pPr/>
              <a:t>2016-12-07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78A2-ADB0-49DB-AD19-755C19A5D4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19DC3C2-5F4F-4301-BDF7-086D19FF3EE9}" type="datetimeFigureOut">
              <a:rPr lang="ko-KR" altLang="en-US" smtClean="0"/>
              <a:pPr/>
              <a:t>2016-12-07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A7F78A2-ADB0-49DB-AD19-755C19A5D4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항공권 예매 시스템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EAST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404580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프로젝트 소개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개발환경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작업일정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데이터베이스 구성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기술상세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2172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간단한 항공권 예매 시스템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기본적인 회원 관리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38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</a:t>
            </a:r>
            <a:r>
              <a:rPr lang="ko-KR" altLang="en-US" dirty="0"/>
              <a:t>경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950595636"/>
              </p:ext>
            </p:extLst>
          </p:nvPr>
        </p:nvGraphicFramePr>
        <p:xfrm>
          <a:off x="457200" y="2249488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운영체제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Windows</a:t>
                      </a:r>
                      <a:r>
                        <a:rPr lang="en-US" altLang="ko-KR" baseline="0" dirty="0" smtClean="0"/>
                        <a:t> 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 도구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Eclipse JAVA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데이터베이스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ORACLE DB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16217042"/>
              </p:ext>
            </p:extLst>
          </p:nvPr>
        </p:nvGraphicFramePr>
        <p:xfrm>
          <a:off x="467544" y="3789040"/>
          <a:ext cx="8208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/>
                <a:gridCol w="410445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Language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JAVA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7188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작업일정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5763512"/>
              </p:ext>
            </p:extLst>
          </p:nvPr>
        </p:nvGraphicFramePr>
        <p:xfrm>
          <a:off x="457200" y="2249488"/>
          <a:ext cx="83084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420"/>
                <a:gridCol w="972000"/>
                <a:gridCol w="972000"/>
                <a:gridCol w="972000"/>
                <a:gridCol w="972000"/>
                <a:gridCol w="972000"/>
                <a:gridCol w="972000"/>
                <a:gridCol w="97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팀 구성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기획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DB </a:t>
                      </a:r>
                      <a:r>
                        <a:rPr lang="ko-KR" altLang="en-US" sz="1800" dirty="0" smtClean="0"/>
                        <a:t>설계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프레임 제작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디버그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4099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구성</a:t>
            </a:r>
            <a:endParaRPr lang="ko-KR" altLang="en-US" dirty="0"/>
          </a:p>
        </p:txBody>
      </p:sp>
      <p:pic>
        <p:nvPicPr>
          <p:cNvPr id="1026" name="Picture 2" descr="C:\Users\Administrator.Sc-201609281204\Desktop\east - SubView_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1524" t="52056" r="1108" b="2769"/>
          <a:stretch/>
        </p:blipFill>
        <p:spPr bwMode="auto">
          <a:xfrm>
            <a:off x="5547336" y="4618093"/>
            <a:ext cx="2769080" cy="180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Administrator.Sc-201609281204\Desktop\east - SubView_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797" t="52291" r="51519" b="2318"/>
          <a:stretch/>
        </p:blipFill>
        <p:spPr bwMode="auto">
          <a:xfrm>
            <a:off x="1586896" y="4624763"/>
            <a:ext cx="2199736" cy="181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Administrator.Sc-201609281204\Desktop\east - SubView_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069" t="6167" r="28966" b="56872"/>
          <a:stretch/>
        </p:blipFill>
        <p:spPr bwMode="auto">
          <a:xfrm>
            <a:off x="4400023" y="2420888"/>
            <a:ext cx="2294627" cy="147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6" name="그룹 1085"/>
          <p:cNvGrpSpPr/>
          <p:nvPr/>
        </p:nvGrpSpPr>
        <p:grpSpPr>
          <a:xfrm>
            <a:off x="3891152" y="2996952"/>
            <a:ext cx="1656184" cy="1898086"/>
            <a:chOff x="3635896" y="2996952"/>
            <a:chExt cx="1656184" cy="1898086"/>
          </a:xfrm>
        </p:grpSpPr>
        <p:cxnSp>
          <p:nvCxnSpPr>
            <p:cNvPr id="1080" name="직선 연결선 1079"/>
            <p:cNvCxnSpPr/>
            <p:nvPr/>
          </p:nvCxnSpPr>
          <p:spPr>
            <a:xfrm flipH="1">
              <a:off x="3635896" y="2996952"/>
              <a:ext cx="50887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직선 연결선 1081"/>
            <p:cNvCxnSpPr/>
            <p:nvPr/>
          </p:nvCxnSpPr>
          <p:spPr>
            <a:xfrm>
              <a:off x="3635896" y="2996952"/>
              <a:ext cx="0" cy="189808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직선 연결선 1083"/>
            <p:cNvCxnSpPr/>
            <p:nvPr/>
          </p:nvCxnSpPr>
          <p:spPr>
            <a:xfrm>
              <a:off x="3635896" y="4895038"/>
              <a:ext cx="165618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4" name="그룹 1093"/>
          <p:cNvGrpSpPr/>
          <p:nvPr/>
        </p:nvGrpSpPr>
        <p:grpSpPr>
          <a:xfrm>
            <a:off x="1082840" y="2852936"/>
            <a:ext cx="3317183" cy="2042102"/>
            <a:chOff x="827584" y="2852936"/>
            <a:chExt cx="3317183" cy="2042102"/>
          </a:xfrm>
        </p:grpSpPr>
        <p:cxnSp>
          <p:nvCxnSpPr>
            <p:cNvPr id="1088" name="직선 연결선 1087"/>
            <p:cNvCxnSpPr/>
            <p:nvPr/>
          </p:nvCxnSpPr>
          <p:spPr>
            <a:xfrm flipH="1">
              <a:off x="827584" y="4895038"/>
              <a:ext cx="50405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직선 연결선 1090"/>
            <p:cNvCxnSpPr/>
            <p:nvPr/>
          </p:nvCxnSpPr>
          <p:spPr>
            <a:xfrm flipH="1">
              <a:off x="827584" y="2852936"/>
              <a:ext cx="331718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직선 연결선 1092"/>
            <p:cNvCxnSpPr/>
            <p:nvPr/>
          </p:nvCxnSpPr>
          <p:spPr>
            <a:xfrm>
              <a:off x="827584" y="2852936"/>
              <a:ext cx="0" cy="204210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37711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기술상세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1" y="3068960"/>
            <a:ext cx="4605511" cy="3081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40635" y="3140968"/>
            <a:ext cx="2808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/>
              <a:t>로그인 화면</a:t>
            </a:r>
            <a:endParaRPr lang="en-US" altLang="ko-KR" sz="2400" b="1" dirty="0" smtClean="0"/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ko-KR" altLang="en-US" dirty="0" smtClean="0"/>
              <a:t>비밀번호 찾기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ko-KR" altLang="en-US" dirty="0" smtClean="0"/>
              <a:t>회원가</a:t>
            </a:r>
            <a:r>
              <a:rPr lang="ko-KR" altLang="en-US" dirty="0"/>
              <a:t>입</a:t>
            </a:r>
          </a:p>
        </p:txBody>
      </p:sp>
    </p:spTree>
    <p:extLst>
      <p:ext uri="{BB962C8B-B14F-4D97-AF65-F5344CB8AC3E}">
        <p14:creationId xmlns:p14="http://schemas.microsoft.com/office/powerpoint/2010/main" xmlns="" val="404437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기술상세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운행정보 및 예매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43636" y="2928934"/>
            <a:ext cx="280831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ko-KR" altLang="en-US" dirty="0" smtClean="0"/>
              <a:t>예매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회원목록 새 창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ko-KR" altLang="en-US" dirty="0" smtClean="0"/>
              <a:t>검색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컬럼별</a:t>
            </a:r>
            <a:r>
              <a:rPr lang="ko-KR" altLang="en-US" dirty="0" smtClean="0"/>
              <a:t>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ko-KR" altLang="en-US" dirty="0" smtClean="0"/>
              <a:t>추가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 새 창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ko-KR" altLang="en-US" dirty="0" smtClean="0"/>
              <a:t>수정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수정 새 창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ko-KR" altLang="en-US" dirty="0" smtClean="0"/>
              <a:t>삭제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선택 레코드 삭제</a:t>
            </a:r>
            <a:r>
              <a:rPr lang="en-US" altLang="ko-KR" dirty="0" smtClean="0"/>
              <a:t>)</a:t>
            </a:r>
          </a:p>
        </p:txBody>
      </p:sp>
      <p:pic>
        <p:nvPicPr>
          <p:cNvPr id="6" name="Picture 2" descr="C:\Users\BeomJu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928934"/>
            <a:ext cx="5618004" cy="3143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4437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기술상세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예매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</a:t>
            </a:r>
            <a:r>
              <a:rPr lang="ko-KR" altLang="en-US" dirty="0" smtClean="0"/>
              <a:t>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15074" y="3000372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ko-KR" altLang="en-US" dirty="0" smtClean="0"/>
              <a:t>예매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선택 레코드 예매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ko-KR" altLang="en-US" dirty="0" smtClean="0"/>
              <a:t>검색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컬럼별</a:t>
            </a:r>
            <a:r>
              <a:rPr lang="ko-KR" altLang="en-US" dirty="0" smtClean="0"/>
              <a:t> 검색</a:t>
            </a:r>
            <a:r>
              <a:rPr lang="en-US" altLang="ko-KR" dirty="0" smtClean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000372"/>
            <a:ext cx="5357850" cy="33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4437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118</TotalTime>
  <Words>123</Words>
  <Application>Microsoft Office PowerPoint</Application>
  <PresentationFormat>화면 슬라이드 쇼(4:3)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도시</vt:lpstr>
      <vt:lpstr>항공권 예매 시스템</vt:lpstr>
      <vt:lpstr>INDEX</vt:lpstr>
      <vt:lpstr>프로젝트 소개</vt:lpstr>
      <vt:lpstr>개발환경</vt:lpstr>
      <vt:lpstr>작업일정</vt:lpstr>
      <vt:lpstr>데이터베이스 구성</vt:lpstr>
      <vt:lpstr>기술상세</vt:lpstr>
      <vt:lpstr>기술상세</vt:lpstr>
      <vt:lpstr>기술상세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항공권 예매 시스템</dc:title>
  <dc:creator>Windows 사용자</dc:creator>
  <cp:lastModifiedBy>BeomJu</cp:lastModifiedBy>
  <cp:revision>23</cp:revision>
  <dcterms:created xsi:type="dcterms:W3CDTF">2016-12-07T01:01:10Z</dcterms:created>
  <dcterms:modified xsi:type="dcterms:W3CDTF">2016-12-07T03:34:47Z</dcterms:modified>
</cp:coreProperties>
</file>