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19DC3C2-5F4F-4301-BDF7-086D19FF3EE9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A7F78A2-ADB0-49DB-AD19-755C19A5D47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항공권 예매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EAST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58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작업일정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데이터베이스 구성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기술상세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2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간단한 항공권 예매 시스템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기본적인 회원 관리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</a:t>
            </a:r>
            <a:r>
              <a:rPr lang="ko-KR" altLang="en-US" dirty="0"/>
              <a:t>경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95636"/>
              </p:ext>
            </p:extLst>
          </p:nvPr>
        </p:nvGraphicFramePr>
        <p:xfrm>
          <a:off x="457200" y="224948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운영체제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</a:t>
                      </a:r>
                      <a:r>
                        <a:rPr lang="en-US" altLang="ko-KR" baseline="0" dirty="0" smtClean="0"/>
                        <a:t> 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 도구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Eclipse JAVA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ORACLE DB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17042"/>
              </p:ext>
            </p:extLst>
          </p:nvPr>
        </p:nvGraphicFramePr>
        <p:xfrm>
          <a:off x="467544" y="3789040"/>
          <a:ext cx="820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8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63512"/>
              </p:ext>
            </p:extLst>
          </p:nvPr>
        </p:nvGraphicFramePr>
        <p:xfrm>
          <a:off x="457200" y="2249488"/>
          <a:ext cx="8308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420"/>
                <a:gridCol w="972000"/>
                <a:gridCol w="972000"/>
                <a:gridCol w="972000"/>
                <a:gridCol w="972000"/>
                <a:gridCol w="972000"/>
                <a:gridCol w="972000"/>
                <a:gridCol w="97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팀 구성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기획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DB </a:t>
                      </a:r>
                      <a:r>
                        <a:rPr lang="ko-KR" altLang="en-US" sz="1800" dirty="0" smtClean="0"/>
                        <a:t>설계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프레임 제작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디버그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99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구성</a:t>
            </a:r>
            <a:endParaRPr lang="ko-KR" altLang="en-US" dirty="0"/>
          </a:p>
        </p:txBody>
      </p:sp>
      <p:pic>
        <p:nvPicPr>
          <p:cNvPr id="1026" name="Picture 2" descr="C:\Users\Administrator.Sc-201609281204\Desktop\east - SubView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4" t="52056" r="1108" b="2769"/>
          <a:stretch/>
        </p:blipFill>
        <p:spPr bwMode="auto">
          <a:xfrm>
            <a:off x="5547336" y="4618093"/>
            <a:ext cx="2769080" cy="18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.Sc-201609281204\Desktop\east - SubView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t="52291" r="51519" b="2318"/>
          <a:stretch/>
        </p:blipFill>
        <p:spPr bwMode="auto">
          <a:xfrm>
            <a:off x="1586896" y="4624763"/>
            <a:ext cx="2199736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dministrator.Sc-201609281204\Desktop\east - SubView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9" t="6167" r="28966" b="56872"/>
          <a:stretch/>
        </p:blipFill>
        <p:spPr bwMode="auto">
          <a:xfrm>
            <a:off x="4400023" y="2420888"/>
            <a:ext cx="2294627" cy="147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6" name="그룹 1085"/>
          <p:cNvGrpSpPr/>
          <p:nvPr/>
        </p:nvGrpSpPr>
        <p:grpSpPr>
          <a:xfrm>
            <a:off x="3891152" y="2996952"/>
            <a:ext cx="1656184" cy="1898086"/>
            <a:chOff x="3635896" y="2996952"/>
            <a:chExt cx="1656184" cy="1898086"/>
          </a:xfrm>
        </p:grpSpPr>
        <p:cxnSp>
          <p:nvCxnSpPr>
            <p:cNvPr id="1080" name="직선 연결선 1079"/>
            <p:cNvCxnSpPr/>
            <p:nvPr/>
          </p:nvCxnSpPr>
          <p:spPr>
            <a:xfrm flipH="1">
              <a:off x="3635896" y="2996952"/>
              <a:ext cx="50887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직선 연결선 1081"/>
            <p:cNvCxnSpPr/>
            <p:nvPr/>
          </p:nvCxnSpPr>
          <p:spPr>
            <a:xfrm>
              <a:off x="3635896" y="2996952"/>
              <a:ext cx="0" cy="18980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직선 연결선 1083"/>
            <p:cNvCxnSpPr/>
            <p:nvPr/>
          </p:nvCxnSpPr>
          <p:spPr>
            <a:xfrm>
              <a:off x="3635896" y="4895038"/>
              <a:ext cx="165618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4" name="그룹 1093"/>
          <p:cNvGrpSpPr/>
          <p:nvPr/>
        </p:nvGrpSpPr>
        <p:grpSpPr>
          <a:xfrm>
            <a:off x="1082840" y="2852936"/>
            <a:ext cx="3317183" cy="2042102"/>
            <a:chOff x="827584" y="2852936"/>
            <a:chExt cx="3317183" cy="2042102"/>
          </a:xfrm>
        </p:grpSpPr>
        <p:cxnSp>
          <p:nvCxnSpPr>
            <p:cNvPr id="1088" name="직선 연결선 1087"/>
            <p:cNvCxnSpPr/>
            <p:nvPr/>
          </p:nvCxnSpPr>
          <p:spPr>
            <a:xfrm flipH="1">
              <a:off x="827584" y="4895038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직선 연결선 1090"/>
            <p:cNvCxnSpPr/>
            <p:nvPr/>
          </p:nvCxnSpPr>
          <p:spPr>
            <a:xfrm flipH="1">
              <a:off x="827584" y="2852936"/>
              <a:ext cx="33171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직선 연결선 1092"/>
            <p:cNvCxnSpPr/>
            <p:nvPr/>
          </p:nvCxnSpPr>
          <p:spPr>
            <a:xfrm>
              <a:off x="827584" y="2852936"/>
              <a:ext cx="0" cy="20421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1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/>
              <a:t>기술상세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068960"/>
            <a:ext cx="4605511" cy="308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40635" y="314096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로그인 화면</a:t>
            </a:r>
            <a:endParaRPr lang="en-US" altLang="ko-KR" sz="2400" b="1" dirty="0" smtClean="0"/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4044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56692"/>
            <a:ext cx="411916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9" y="1007107"/>
            <a:ext cx="1622673" cy="162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713017"/>
            <a:ext cx="1860798" cy="310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endCxn id="5" idx="3"/>
          </p:cNvCxnSpPr>
          <p:nvPr/>
        </p:nvCxnSpPr>
        <p:spPr>
          <a:xfrm flipH="1" flipV="1">
            <a:off x="1946012" y="1818444"/>
            <a:ext cx="2049924" cy="8904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6" idx="1"/>
          </p:cNvCxnSpPr>
          <p:nvPr/>
        </p:nvCxnSpPr>
        <p:spPr>
          <a:xfrm flipV="1">
            <a:off x="5004048" y="2263682"/>
            <a:ext cx="1944216" cy="445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0" idx="0"/>
          </p:cNvCxnSpPr>
          <p:nvPr/>
        </p:nvCxnSpPr>
        <p:spPr>
          <a:xfrm>
            <a:off x="4506686" y="2560602"/>
            <a:ext cx="0" cy="19338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/>
        </p:nvSpPr>
        <p:spPr>
          <a:xfrm>
            <a:off x="4182650" y="4494493"/>
            <a:ext cx="648072" cy="79208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>
            <a:off x="3426566" y="4890537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4830722" y="4890537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6" y="3717032"/>
            <a:ext cx="3233936" cy="202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76" y="3983022"/>
            <a:ext cx="3420888" cy="190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3507678" y="3716079"/>
            <a:ext cx="7560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63963" y="3717032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07504" y="5877272"/>
            <a:ext cx="331236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고객으로 로그인 시 얻은 고객정보를 근거로 행위를 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35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smtClean="0"/>
              <a:t>기술상세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589240"/>
            <a:ext cx="741682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553030" cy="28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3"/>
          <a:stretch/>
        </p:blipFill>
        <p:spPr bwMode="auto">
          <a:xfrm>
            <a:off x="5292080" y="2276872"/>
            <a:ext cx="2664296" cy="28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7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265</TotalTime>
  <Words>78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도시</vt:lpstr>
      <vt:lpstr>항공권 예매 시스템</vt:lpstr>
      <vt:lpstr>INDEX</vt:lpstr>
      <vt:lpstr>프로젝트 소개</vt:lpstr>
      <vt:lpstr>개발환경</vt:lpstr>
      <vt:lpstr>작업일정</vt:lpstr>
      <vt:lpstr>데이터베이스 구성</vt:lpstr>
      <vt:lpstr>기술상세</vt:lpstr>
      <vt:lpstr>PowerPoint 프레젠테이션</vt:lpstr>
      <vt:lpstr>기술상세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항공권 예매 시스템</dc:title>
  <dc:creator>Windows 사용자</dc:creator>
  <cp:lastModifiedBy>Windows 사용자</cp:lastModifiedBy>
  <cp:revision>13</cp:revision>
  <dcterms:created xsi:type="dcterms:W3CDTF">2016-12-07T01:01:10Z</dcterms:created>
  <dcterms:modified xsi:type="dcterms:W3CDTF">2016-12-07T05:28:57Z</dcterms:modified>
</cp:coreProperties>
</file>