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9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6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9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3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29AB-922F-49C3-B297-CABD3FC2FB8C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56AF-B2AF-4064-9ACC-74B91CB9B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7772400" cy="45948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회원관리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2816457"/>
            <a:ext cx="4607793" cy="1584176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sz="1800" b="1" dirty="0" smtClean="0">
                <a:solidFill>
                  <a:schemeClr val="tx1"/>
                </a:solidFill>
              </a:rPr>
              <a:t>외부설명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간략하게 인터페이스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800" b="1" dirty="0" smtClean="0">
                <a:solidFill>
                  <a:schemeClr val="tx1"/>
                </a:solidFill>
              </a:rPr>
              <a:t>기능 설명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각 버튼 액션 및 기능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800" b="1" dirty="0" smtClean="0">
                <a:solidFill>
                  <a:schemeClr val="tx1"/>
                </a:solidFill>
              </a:rPr>
              <a:t>수정부분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전화번호 키 </a:t>
            </a:r>
            <a:r>
              <a:rPr lang="ko-KR" altLang="en-US" sz="1800" b="1" dirty="0" err="1" smtClean="0">
                <a:solidFill>
                  <a:schemeClr val="tx1"/>
                </a:solidFill>
              </a:rPr>
              <a:t>리스너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 및 기타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 algn="l">
              <a:buFont typeface="+mj-lt"/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8699"/>
            <a:ext cx="4392488" cy="292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429000"/>
            <a:ext cx="29527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6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3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7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1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회원관리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회원관리</dc:title>
  <dc:creator>Windows 사용자</dc:creator>
  <cp:lastModifiedBy>Windows 사용자</cp:lastModifiedBy>
  <cp:revision>7</cp:revision>
  <dcterms:created xsi:type="dcterms:W3CDTF">2016-12-07T02:02:46Z</dcterms:created>
  <dcterms:modified xsi:type="dcterms:W3CDTF">2016-12-07T05:32:44Z</dcterms:modified>
</cp:coreProperties>
</file>