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7" r:id="rId12"/>
    <p:sldId id="266" r:id="rId13"/>
    <p:sldId id="264" r:id="rId14"/>
    <p:sldId id="271" r:id="rId15"/>
    <p:sldId id="272" r:id="rId16"/>
    <p:sldId id="270" r:id="rId17"/>
    <p:sldId id="273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항공권 예매 시스템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한컴 윤고딕 240" pitchFamily="18" charset="-127"/>
                <a:ea typeface="한컴 윤고딕 240" pitchFamily="18" charset="-127"/>
              </a:rPr>
              <a:t>EAST</a:t>
            </a:r>
          </a:p>
          <a:p>
            <a:r>
              <a:rPr lang="en-US" altLang="ko-KR" sz="2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팀장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안희태</a:t>
            </a:r>
            <a:endParaRPr lang="en-US" altLang="ko-KR" sz="26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2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팀원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김성렬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김범주</a:t>
            </a:r>
            <a:r>
              <a:rPr lang="en-US" altLang="ko-KR" sz="2600" dirty="0" smtClean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600" dirty="0" smtClean="0">
                <a:latin typeface="한컴 윤고딕 240" pitchFamily="18" charset="-127"/>
                <a:ea typeface="한컴 윤고딕 240" pitchFamily="18" charset="-127"/>
              </a:rPr>
              <a:t>함원혁</a:t>
            </a:r>
            <a:endParaRPr lang="ko-KR" altLang="en-US" sz="26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809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eomJu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43" y="3068961"/>
            <a:ext cx="5429260" cy="30376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-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운행정보 및 예매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운행정보 및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관리자</a:t>
            </a:r>
            <a:r>
              <a:rPr lang="en-US" altLang="ko-KR" dirty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3140968"/>
            <a:ext cx="266429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운행정보 및 예매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회원목록 새 창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dirty="0" err="1" smtClean="0">
                <a:latin typeface="한컴 윤고딕 230" pitchFamily="18" charset="-127"/>
                <a:ea typeface="한컴 윤고딕 230" pitchFamily="18" charset="-127"/>
              </a:rPr>
              <a:t>컬럼별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추가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추가 새 창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수정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수정 새 창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삭제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선택 레코드 삭제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536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예매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고객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3140968"/>
            <a:ext cx="2664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운행정보 및 예매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선택 레코드 예매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dirty="0" err="1" smtClean="0">
                <a:latin typeface="한컴 윤고딕 230" pitchFamily="18" charset="-127"/>
                <a:ea typeface="한컴 윤고딕 230" pitchFamily="18" charset="-127"/>
              </a:rPr>
              <a:t>컬럼별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43" y="3078111"/>
            <a:ext cx="4824085" cy="302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138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예매내역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예매내역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고객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4824536" cy="303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3" y="3140968"/>
            <a:ext cx="24207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예매내역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내역 테이블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수정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예매취소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전체보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582034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예매내역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예매내역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관리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자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3725" y="3140968"/>
            <a:ext cx="2420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예매내역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내역 테이블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수정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삭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예매취소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전체보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1"/>
            <a:ext cx="5420156" cy="303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012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1"/>
            <a:ext cx="5420156" cy="303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-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예매취소 내역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예매취소 내역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관리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자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3725" y="3140968"/>
            <a:ext cx="242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예매취소 내역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취소 내역 테이블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삭제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전체보기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869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-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예매취소 내역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예매취소 내역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고객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3140968"/>
            <a:ext cx="242076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예매취소 내역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내역 테이블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다이얼로그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전체보기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68959"/>
            <a:ext cx="4824536" cy="303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8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회원관리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회원관리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관리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자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)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3169654"/>
            <a:ext cx="23762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회원관리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회원목록 테이블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검색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수정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삭제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전체보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기</a:t>
            </a:r>
            <a:endParaRPr lang="ko-KR" altLang="en-US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4554989" cy="303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286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후기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업무분담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프로젝트 설계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단계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한컴 윤고딕 230" pitchFamily="18" charset="-127"/>
                <a:ea typeface="한컴 윤고딕 230" pitchFamily="18" charset="-127"/>
              </a:rPr>
              <a:t>디버깅</a:t>
            </a:r>
            <a:endParaRPr lang="en-US" altLang="ko-KR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6746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069848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>
                <a:latin typeface="한컴 윤고딕 240" pitchFamily="18" charset="-127"/>
                <a:ea typeface="한컴 윤고딕 240" pitchFamily="18" charset="-127"/>
              </a:rPr>
              <a:t>감사합니다</a:t>
            </a:r>
            <a:r>
              <a:rPr lang="en-US" altLang="ko-KR" sz="6000" dirty="0" smtClean="0">
                <a:latin typeface="한컴 윤고딕 240" pitchFamily="18" charset="-127"/>
                <a:ea typeface="한컴 윤고딕 240" pitchFamily="18" charset="-127"/>
              </a:rPr>
              <a:t>!</a:t>
            </a:r>
            <a:endParaRPr lang="ko-KR" altLang="en-US" sz="60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44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INDEX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프로젝트 소개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개발환경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작업일정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데이터베이스 구성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기술상세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후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기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2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>
                <a:latin typeface="한컴 윤고딕 240" pitchFamily="18" charset="-127"/>
                <a:ea typeface="한컴 윤고딕 240" pitchFamily="18" charset="-127"/>
              </a:rPr>
              <a:t>프로젝트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항공권 예매 시스템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  -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예매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예매내역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예매취소</a:t>
            </a:r>
            <a:endParaRPr lang="en-US" altLang="ko-KR" sz="2400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회원 관리 기능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   -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가입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수정</a:t>
            </a:r>
            <a:r>
              <a:rPr lang="en-US" altLang="ko-KR" sz="2400" dirty="0" smtClean="0"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400" dirty="0" smtClean="0">
                <a:latin typeface="한컴 윤고딕 230" pitchFamily="18" charset="-127"/>
                <a:ea typeface="한컴 윤고딕 230" pitchFamily="18" charset="-127"/>
              </a:rPr>
              <a:t>탈퇴</a:t>
            </a:r>
            <a:endParaRPr lang="ko-KR" altLang="en-US" sz="24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개발환</a:t>
            </a:r>
            <a:r>
              <a:rPr lang="ko-KR" altLang="en-US" dirty="0">
                <a:latin typeface="한컴 윤고딕 240" pitchFamily="18" charset="-127"/>
                <a:ea typeface="한컴 윤고딕 240" pitchFamily="18" charset="-127"/>
              </a:rPr>
              <a:t>경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08735"/>
              </p:ext>
            </p:extLst>
          </p:nvPr>
        </p:nvGraphicFramePr>
        <p:xfrm>
          <a:off x="467544" y="249289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공통</a:t>
                      </a:r>
                      <a:endParaRPr lang="en-US" altLang="ko-KR" dirty="0" smtClean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운영체제</a:t>
                      </a:r>
                      <a:endParaRPr lang="en-US" altLang="ko-KR" dirty="0" smtClean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Windows</a:t>
                      </a:r>
                      <a:r>
                        <a:rPr lang="en-US" altLang="ko-KR" baseline="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 7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작성 도구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Eclipse EE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데이터베이스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ORACLE DB 11g R2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81398"/>
              </p:ext>
            </p:extLst>
          </p:nvPr>
        </p:nvGraphicFramePr>
        <p:xfrm>
          <a:off x="467544" y="4437112"/>
          <a:ext cx="820891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4456"/>
                <a:gridCol w="410445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프로그래밍 언어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Language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JAVA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83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작업일정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89707"/>
              </p:ext>
            </p:extLst>
          </p:nvPr>
        </p:nvGraphicFramePr>
        <p:xfrm>
          <a:off x="457200" y="2500104"/>
          <a:ext cx="8308420" cy="30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420"/>
                <a:gridCol w="972000"/>
                <a:gridCol w="972000"/>
                <a:gridCol w="972000"/>
                <a:gridCol w="972000"/>
                <a:gridCol w="972000"/>
                <a:gridCol w="972000"/>
                <a:gridCol w="972000"/>
              </a:tblGrid>
              <a:tr h="51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일</a:t>
                      </a:r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</a:tr>
              <a:tr h="51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팀 구성</a:t>
                      </a:r>
                      <a:endParaRPr lang="ko-KR" altLang="en-US" sz="1800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51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기획</a:t>
                      </a:r>
                      <a:endParaRPr lang="ko-KR" altLang="en-US" sz="1800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51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DB </a:t>
                      </a:r>
                      <a:r>
                        <a:rPr lang="ko-KR" altLang="en-US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설계</a:t>
                      </a:r>
                      <a:endParaRPr lang="ko-KR" altLang="en-US" sz="1800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51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프레임 제작</a:t>
                      </a:r>
                      <a:endParaRPr lang="ko-KR" altLang="en-US" sz="1800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  <a:tr h="51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한컴 윤고딕 230" pitchFamily="18" charset="-127"/>
                          <a:ea typeface="한컴 윤고딕 230" pitchFamily="18" charset="-127"/>
                        </a:rPr>
                        <a:t>디버그</a:t>
                      </a:r>
                      <a:endParaRPr lang="ko-KR" altLang="en-US" sz="1800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한컴 윤고딕 230" pitchFamily="18" charset="-127"/>
                        <a:ea typeface="한컴 윤고딕 23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979712" y="3149594"/>
            <a:ext cx="936104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979712" y="3662276"/>
            <a:ext cx="936104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979712" y="4166332"/>
            <a:ext cx="936104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949141" y="4682014"/>
            <a:ext cx="4831885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74314" y="5191696"/>
            <a:ext cx="2874150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92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데이터베이스 구성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097" name="그룹 1096"/>
          <p:cNvGrpSpPr/>
          <p:nvPr/>
        </p:nvGrpSpPr>
        <p:grpSpPr>
          <a:xfrm>
            <a:off x="1082840" y="2476232"/>
            <a:ext cx="7233576" cy="4015423"/>
            <a:chOff x="1082840" y="2420888"/>
            <a:chExt cx="7233576" cy="4015423"/>
          </a:xfrm>
        </p:grpSpPr>
        <p:pic>
          <p:nvPicPr>
            <p:cNvPr id="1026" name="Picture 2" descr="C:\Users\Administrator.Sc-201609281204\Desktop\east - SubView_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24" t="52056" r="1108" b="2769"/>
            <a:stretch/>
          </p:blipFill>
          <p:spPr bwMode="auto">
            <a:xfrm>
              <a:off x="5547336" y="4618093"/>
              <a:ext cx="2769080" cy="180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Administrator.Sc-201609281204\Desktop\east - SubView_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52291" r="51519" b="2318"/>
            <a:stretch/>
          </p:blipFill>
          <p:spPr bwMode="auto">
            <a:xfrm>
              <a:off x="1586896" y="4624763"/>
              <a:ext cx="2199736" cy="18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Administrator.Sc-201609281204\Desktop\east - SubView_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69" t="6167" r="28966" b="56872"/>
            <a:stretch/>
          </p:blipFill>
          <p:spPr bwMode="auto">
            <a:xfrm>
              <a:off x="4400023" y="2420888"/>
              <a:ext cx="2294627" cy="147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6" name="그룹 1085"/>
            <p:cNvGrpSpPr/>
            <p:nvPr/>
          </p:nvGrpSpPr>
          <p:grpSpPr>
            <a:xfrm>
              <a:off x="4067944" y="2996952"/>
              <a:ext cx="1479392" cy="1898086"/>
              <a:chOff x="3812688" y="2996952"/>
              <a:chExt cx="1479392" cy="1898086"/>
            </a:xfrm>
          </p:grpSpPr>
          <p:cxnSp>
            <p:nvCxnSpPr>
              <p:cNvPr id="1080" name="직선 연결선 1079"/>
              <p:cNvCxnSpPr/>
              <p:nvPr/>
            </p:nvCxnSpPr>
            <p:spPr>
              <a:xfrm flipH="1">
                <a:off x="3812688" y="2996952"/>
                <a:ext cx="3320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직선 연결선 1081"/>
              <p:cNvCxnSpPr/>
              <p:nvPr/>
            </p:nvCxnSpPr>
            <p:spPr>
              <a:xfrm>
                <a:off x="3821953" y="2996952"/>
                <a:ext cx="0" cy="189808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직선 연결선 1083"/>
              <p:cNvCxnSpPr/>
              <p:nvPr/>
            </p:nvCxnSpPr>
            <p:spPr>
              <a:xfrm>
                <a:off x="3821953" y="4895038"/>
                <a:ext cx="14701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4" name="그룹 1093"/>
            <p:cNvGrpSpPr/>
            <p:nvPr/>
          </p:nvGrpSpPr>
          <p:grpSpPr>
            <a:xfrm>
              <a:off x="1082840" y="2852936"/>
              <a:ext cx="3317183" cy="2042102"/>
              <a:chOff x="827584" y="2852936"/>
              <a:chExt cx="3317183" cy="2042102"/>
            </a:xfrm>
          </p:grpSpPr>
          <p:cxnSp>
            <p:nvCxnSpPr>
              <p:cNvPr id="1088" name="직선 연결선 1087"/>
              <p:cNvCxnSpPr/>
              <p:nvPr/>
            </p:nvCxnSpPr>
            <p:spPr>
              <a:xfrm flipH="1">
                <a:off x="827584" y="4895038"/>
                <a:ext cx="5040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직선 연결선 1090"/>
              <p:cNvCxnSpPr/>
              <p:nvPr/>
            </p:nvCxnSpPr>
            <p:spPr>
              <a:xfrm flipH="1">
                <a:off x="827584" y="2852936"/>
                <a:ext cx="33171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직선 연결선 1092"/>
              <p:cNvCxnSpPr/>
              <p:nvPr/>
            </p:nvCxnSpPr>
            <p:spPr>
              <a:xfrm>
                <a:off x="827584" y="2852936"/>
                <a:ext cx="0" cy="20421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8" name="TextBox 1097"/>
          <p:cNvSpPr txBox="1"/>
          <p:nvPr/>
        </p:nvSpPr>
        <p:spPr>
          <a:xfrm>
            <a:off x="4541291" y="392086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7030A0"/>
                </a:solidFill>
                <a:latin typeface="한컴 윤고딕 230" pitchFamily="18" charset="-127"/>
                <a:ea typeface="한컴 윤고딕 230" pitchFamily="18" charset="-127"/>
              </a:rPr>
              <a:t>예매현황 테이블</a:t>
            </a:r>
            <a:endParaRPr lang="ko-KR" altLang="en-US" dirty="0">
              <a:solidFill>
                <a:srgbClr val="7030A0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80719" y="428868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7030A0"/>
                </a:solidFill>
                <a:latin typeface="한컴 윤고딕 230" pitchFamily="18" charset="-127"/>
                <a:ea typeface="한컴 윤고딕 230" pitchFamily="18" charset="-127"/>
              </a:rPr>
              <a:t>회원정보 테이블</a:t>
            </a:r>
            <a:endParaRPr lang="ko-KR" altLang="en-US" dirty="0">
              <a:solidFill>
                <a:srgbClr val="7030A0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04327" y="428588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7030A0"/>
                </a:solidFill>
                <a:latin typeface="한컴 윤고딕 230" pitchFamily="18" charset="-127"/>
                <a:ea typeface="한컴 윤고딕 230" pitchFamily="18" charset="-127"/>
              </a:rPr>
              <a:t>항공정보 테이블</a:t>
            </a:r>
            <a:endParaRPr lang="ko-KR" altLang="en-US" dirty="0">
              <a:solidFill>
                <a:srgbClr val="7030A0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118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로그인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로그인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4605511" cy="308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3" y="3140968"/>
            <a:ext cx="242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로그인</a:t>
            </a:r>
            <a:endParaRPr lang="en-US" altLang="ko-KR" sz="2400" b="1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비밀번호 찾기</a:t>
            </a:r>
            <a:endParaRPr lang="en-US" altLang="ko-KR" dirty="0" smtClean="0">
              <a:latin typeface="한컴 윤고딕 230" pitchFamily="18" charset="-127"/>
              <a:ea typeface="한컴 윤고딕 23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회원가</a:t>
            </a:r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4044377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43527"/>
            <a:ext cx="41191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9" y="2893942"/>
            <a:ext cx="1622673" cy="162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99852"/>
            <a:ext cx="1860798" cy="310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5" idx="3"/>
          </p:cNvCxnSpPr>
          <p:nvPr/>
        </p:nvCxnSpPr>
        <p:spPr>
          <a:xfrm flipH="1" flipV="1">
            <a:off x="1946012" y="3705279"/>
            <a:ext cx="2049924" cy="890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5004048" y="4150517"/>
            <a:ext cx="1944216" cy="445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" idx="0"/>
          </p:cNvCxnSpPr>
          <p:nvPr/>
        </p:nvCxnSpPr>
        <p:spPr>
          <a:xfrm>
            <a:off x="4506686" y="4437112"/>
            <a:ext cx="0" cy="131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/>
        </p:nvSpPr>
        <p:spPr>
          <a:xfrm>
            <a:off x="4182650" y="5751630"/>
            <a:ext cx="648072" cy="79208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3426566" y="6147674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4830722" y="6147674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592932" y="6003658"/>
            <a:ext cx="7560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고객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8129" y="5992311"/>
            <a:ext cx="87078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itchFamily="18" charset="-127"/>
                <a:ea typeface="한컴 윤고딕 230" pitchFamily="18" charset="-127"/>
              </a:rPr>
              <a:t>관리자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로그인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678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기술상세 </a:t>
            </a:r>
            <a:r>
              <a:rPr lang="en-US" altLang="ko-KR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개인정보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고객 메인 화면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개인정보</a:t>
            </a:r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4553030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3"/>
          <a:stretch/>
        </p:blipFill>
        <p:spPr bwMode="auto">
          <a:xfrm>
            <a:off x="5436096" y="3140968"/>
            <a:ext cx="2664296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714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355</TotalTime>
  <Words>288</Words>
  <Application>Microsoft Office PowerPoint</Application>
  <PresentationFormat>화면 슬라이드 쇼(4:3)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도시</vt:lpstr>
      <vt:lpstr>항공권 예매 시스템</vt:lpstr>
      <vt:lpstr>INDEX</vt:lpstr>
      <vt:lpstr>프로젝트 소개</vt:lpstr>
      <vt:lpstr>개발환경</vt:lpstr>
      <vt:lpstr>작업일정</vt:lpstr>
      <vt:lpstr>데이터베이스 구성</vt:lpstr>
      <vt:lpstr>기술상세 - 로그인</vt:lpstr>
      <vt:lpstr>기술상세 - 로그인</vt:lpstr>
      <vt:lpstr>기술상세 - 개인정보</vt:lpstr>
      <vt:lpstr>기술상세 - 운행정보 및 예매</vt:lpstr>
      <vt:lpstr>기술상세 - 예매</vt:lpstr>
      <vt:lpstr>기술상세 - 예매내역</vt:lpstr>
      <vt:lpstr>기술상세 - 예매내역</vt:lpstr>
      <vt:lpstr>기술상세 - 예매취소 내역</vt:lpstr>
      <vt:lpstr>기술상세 - 예매취소 내역</vt:lpstr>
      <vt:lpstr>기술상세 - 회원관리</vt:lpstr>
      <vt:lpstr>후기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항공권 예매 시스템</dc:title>
  <dc:creator>Windows 사용자</dc:creator>
  <cp:lastModifiedBy>Windows 사용자</cp:lastModifiedBy>
  <cp:revision>31</cp:revision>
  <dcterms:created xsi:type="dcterms:W3CDTF">2016-12-07T01:01:10Z</dcterms:created>
  <dcterms:modified xsi:type="dcterms:W3CDTF">2016-12-07T06:58:19Z</dcterms:modified>
</cp:coreProperties>
</file>