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9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0" r:id="rId12"/>
    <p:sldId id="268" r:id="rId13"/>
    <p:sldId id="271" r:id="rId14"/>
    <p:sldId id="275" r:id="rId15"/>
    <p:sldId id="274" r:id="rId16"/>
    <p:sldId id="278" r:id="rId17"/>
    <p:sldId id="276" r:id="rId18"/>
    <p:sldId id="265" r:id="rId19"/>
    <p:sldId id="25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85081-3BA2-470E-ACAC-1E887A8DBFE2}" v="3605" dt="2023-05-08T13:10:40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22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bei Jiang" userId="364a2a22-9abc-49ee-bb2e-5a6750e055b5" providerId="ADAL" clId="{22B85081-3BA2-470E-ACAC-1E887A8DBFE2}"/>
    <pc:docChg chg="undo custSel addSld delSld modSld sldOrd">
      <pc:chgData name="Kebei Jiang" userId="364a2a22-9abc-49ee-bb2e-5a6750e055b5" providerId="ADAL" clId="{22B85081-3BA2-470E-ACAC-1E887A8DBFE2}" dt="2023-05-08T13:10:49.753" v="12837"/>
      <pc:docMkLst>
        <pc:docMk/>
      </pc:docMkLst>
      <pc:sldChg chg="modSp new mod">
        <pc:chgData name="Kebei Jiang" userId="364a2a22-9abc-49ee-bb2e-5a6750e055b5" providerId="ADAL" clId="{22B85081-3BA2-470E-ACAC-1E887A8DBFE2}" dt="2023-05-04T03:58:02.715" v="7816"/>
        <pc:sldMkLst>
          <pc:docMk/>
          <pc:sldMk cId="2442652895" sldId="256"/>
        </pc:sldMkLst>
        <pc:spChg chg="mod">
          <ac:chgData name="Kebei Jiang" userId="364a2a22-9abc-49ee-bb2e-5a6750e055b5" providerId="ADAL" clId="{22B85081-3BA2-470E-ACAC-1E887A8DBFE2}" dt="2023-05-04T02:04:43.765" v="7507" actId="20577"/>
          <ac:spMkLst>
            <pc:docMk/>
            <pc:sldMk cId="2442652895" sldId="256"/>
            <ac:spMk id="2" creationId="{7E9CD6AA-8B29-96EB-FB75-7B707B3EAE6C}"/>
          </ac:spMkLst>
        </pc:spChg>
        <pc:spChg chg="mod">
          <ac:chgData name="Kebei Jiang" userId="364a2a22-9abc-49ee-bb2e-5a6750e055b5" providerId="ADAL" clId="{22B85081-3BA2-470E-ACAC-1E887A8DBFE2}" dt="2023-05-04T03:58:02.715" v="7816"/>
          <ac:spMkLst>
            <pc:docMk/>
            <pc:sldMk cId="2442652895" sldId="256"/>
            <ac:spMk id="3" creationId="{26D374B9-B5A7-E4E7-5140-88F82B0F1CD3}"/>
          </ac:spMkLst>
        </pc:spChg>
      </pc:sldChg>
      <pc:sldChg chg="addSp delSp modSp new mod">
        <pc:chgData name="Kebei Jiang" userId="364a2a22-9abc-49ee-bb2e-5a6750e055b5" providerId="ADAL" clId="{22B85081-3BA2-470E-ACAC-1E887A8DBFE2}" dt="2023-05-07T17:50:00.115" v="12797" actId="1076"/>
        <pc:sldMkLst>
          <pc:docMk/>
          <pc:sldMk cId="2882887035" sldId="257"/>
        </pc:sldMkLst>
        <pc:spChg chg="mod">
          <ac:chgData name="Kebei Jiang" userId="364a2a22-9abc-49ee-bb2e-5a6750e055b5" providerId="ADAL" clId="{22B85081-3BA2-470E-ACAC-1E887A8DBFE2}" dt="2023-05-04T03:58:02.715" v="7816"/>
          <ac:spMkLst>
            <pc:docMk/>
            <pc:sldMk cId="2882887035" sldId="257"/>
            <ac:spMk id="2" creationId="{F26716B2-6699-627B-59C7-5374A6476FFD}"/>
          </ac:spMkLst>
        </pc:spChg>
        <pc:spChg chg="add mod">
          <ac:chgData name="Kebei Jiang" userId="364a2a22-9abc-49ee-bb2e-5a6750e055b5" providerId="ADAL" clId="{22B85081-3BA2-470E-ACAC-1E887A8DBFE2}" dt="2023-05-04T02:19:47.788" v="7634" actId="1076"/>
          <ac:spMkLst>
            <pc:docMk/>
            <pc:sldMk cId="2882887035" sldId="257"/>
            <ac:spMk id="3" creationId="{69A815E0-88D5-0A1C-7194-004206143000}"/>
          </ac:spMkLst>
        </pc:spChg>
        <pc:spChg chg="del">
          <ac:chgData name="Kebei Jiang" userId="364a2a22-9abc-49ee-bb2e-5a6750e055b5" providerId="ADAL" clId="{22B85081-3BA2-470E-ACAC-1E887A8DBFE2}" dt="2023-04-26T21:49:42.486" v="15" actId="478"/>
          <ac:spMkLst>
            <pc:docMk/>
            <pc:sldMk cId="2882887035" sldId="257"/>
            <ac:spMk id="3" creationId="{90A089F6-AD2E-D0FB-2CCE-87CB3948F78F}"/>
          </ac:spMkLst>
        </pc:spChg>
        <pc:spChg chg="add del mod">
          <ac:chgData name="Kebei Jiang" userId="364a2a22-9abc-49ee-bb2e-5a6750e055b5" providerId="ADAL" clId="{22B85081-3BA2-470E-ACAC-1E887A8DBFE2}" dt="2023-05-04T15:01:18.774" v="10093" actId="478"/>
          <ac:spMkLst>
            <pc:docMk/>
            <pc:sldMk cId="2882887035" sldId="257"/>
            <ac:spMk id="4" creationId="{3BD7429A-E894-4163-DD2E-07BD8105CDCC}"/>
          </ac:spMkLst>
        </pc:spChg>
        <pc:spChg chg="add del mod">
          <ac:chgData name="Kebei Jiang" userId="364a2a22-9abc-49ee-bb2e-5a6750e055b5" providerId="ADAL" clId="{22B85081-3BA2-470E-ACAC-1E887A8DBFE2}" dt="2023-05-04T15:14:24.087" v="10379" actId="478"/>
          <ac:spMkLst>
            <pc:docMk/>
            <pc:sldMk cId="2882887035" sldId="257"/>
            <ac:spMk id="5" creationId="{4586C3B0-6D67-E518-8D46-C42B37CA9900}"/>
          </ac:spMkLst>
        </pc:spChg>
        <pc:spChg chg="add del mod">
          <ac:chgData name="Kebei Jiang" userId="364a2a22-9abc-49ee-bb2e-5a6750e055b5" providerId="ADAL" clId="{22B85081-3BA2-470E-ACAC-1E887A8DBFE2}" dt="2023-05-04T15:10:42.466" v="10246" actId="21"/>
          <ac:spMkLst>
            <pc:docMk/>
            <pc:sldMk cId="2882887035" sldId="257"/>
            <ac:spMk id="6" creationId="{B7F93C98-B574-BE4F-64DB-96C25602B38D}"/>
          </ac:spMkLst>
        </pc:spChg>
        <pc:spChg chg="add del mod">
          <ac:chgData name="Kebei Jiang" userId="364a2a22-9abc-49ee-bb2e-5a6750e055b5" providerId="ADAL" clId="{22B85081-3BA2-470E-ACAC-1E887A8DBFE2}" dt="2023-04-26T21:51:04.601" v="99" actId="478"/>
          <ac:spMkLst>
            <pc:docMk/>
            <pc:sldMk cId="2882887035" sldId="257"/>
            <ac:spMk id="7" creationId="{739B9CE4-46E5-8DA2-2495-3FDD60027E11}"/>
          </ac:spMkLst>
        </pc:spChg>
        <pc:spChg chg="add mod">
          <ac:chgData name="Kebei Jiang" userId="364a2a22-9abc-49ee-bb2e-5a6750e055b5" providerId="ADAL" clId="{22B85081-3BA2-470E-ACAC-1E887A8DBFE2}" dt="2023-05-04T02:19:42.104" v="7631" actId="1076"/>
          <ac:spMkLst>
            <pc:docMk/>
            <pc:sldMk cId="2882887035" sldId="257"/>
            <ac:spMk id="8" creationId="{EA224A5E-AA00-B889-6301-9FBB57B24D7F}"/>
          </ac:spMkLst>
        </pc:spChg>
        <pc:spChg chg="add mod">
          <ac:chgData name="Kebei Jiang" userId="364a2a22-9abc-49ee-bb2e-5a6750e055b5" providerId="ADAL" clId="{22B85081-3BA2-470E-ACAC-1E887A8DBFE2}" dt="2023-05-04T02:19:50.640" v="7635" actId="1076"/>
          <ac:spMkLst>
            <pc:docMk/>
            <pc:sldMk cId="2882887035" sldId="257"/>
            <ac:spMk id="10" creationId="{601771A7-87D4-631F-E7D2-C4A763CF4DD6}"/>
          </ac:spMkLst>
        </pc:spChg>
        <pc:spChg chg="add del mod">
          <ac:chgData name="Kebei Jiang" userId="364a2a22-9abc-49ee-bb2e-5a6750e055b5" providerId="ADAL" clId="{22B85081-3BA2-470E-ACAC-1E887A8DBFE2}" dt="2023-05-04T15:05:48.233" v="10124" actId="478"/>
          <ac:spMkLst>
            <pc:docMk/>
            <pc:sldMk cId="2882887035" sldId="257"/>
            <ac:spMk id="11" creationId="{875DAFBC-AB01-BACA-CD91-A26F4AA8E764}"/>
          </ac:spMkLst>
        </pc:spChg>
        <pc:spChg chg="add mod">
          <ac:chgData name="Kebei Jiang" userId="364a2a22-9abc-49ee-bb2e-5a6750e055b5" providerId="ADAL" clId="{22B85081-3BA2-470E-ACAC-1E887A8DBFE2}" dt="2023-05-04T15:07:28.994" v="10153" actId="207"/>
          <ac:spMkLst>
            <pc:docMk/>
            <pc:sldMk cId="2882887035" sldId="257"/>
            <ac:spMk id="12" creationId="{3C527C1E-1C3D-CC86-42E6-436D832B9DDB}"/>
          </ac:spMkLst>
        </pc:spChg>
        <pc:spChg chg="add mod">
          <ac:chgData name="Kebei Jiang" userId="364a2a22-9abc-49ee-bb2e-5a6750e055b5" providerId="ADAL" clId="{22B85081-3BA2-470E-ACAC-1E887A8DBFE2}" dt="2023-05-07T17:49:53.284" v="12796" actId="20577"/>
          <ac:spMkLst>
            <pc:docMk/>
            <pc:sldMk cId="2882887035" sldId="257"/>
            <ac:spMk id="14" creationId="{C8595D5C-7B70-57ED-D411-B726B2B8E2CB}"/>
          </ac:spMkLst>
        </pc:spChg>
        <pc:spChg chg="add del mod">
          <ac:chgData name="Kebei Jiang" userId="364a2a22-9abc-49ee-bb2e-5a6750e055b5" providerId="ADAL" clId="{22B85081-3BA2-470E-ACAC-1E887A8DBFE2}" dt="2023-05-04T15:05:51.563" v="10125" actId="478"/>
          <ac:spMkLst>
            <pc:docMk/>
            <pc:sldMk cId="2882887035" sldId="257"/>
            <ac:spMk id="17" creationId="{47BF7FA9-97B4-3E77-4479-9810D7904FBC}"/>
          </ac:spMkLst>
        </pc:spChg>
        <pc:spChg chg="mod">
          <ac:chgData name="Kebei Jiang" userId="364a2a22-9abc-49ee-bb2e-5a6750e055b5" providerId="ADAL" clId="{22B85081-3BA2-470E-ACAC-1E887A8DBFE2}" dt="2023-05-04T15:08:10.200" v="10159" actId="20577"/>
          <ac:spMkLst>
            <pc:docMk/>
            <pc:sldMk cId="2882887035" sldId="257"/>
            <ac:spMk id="19" creationId="{1F9D4130-51C5-6947-1710-B91982A52E9F}"/>
          </ac:spMkLst>
        </pc:spChg>
        <pc:spChg chg="mod">
          <ac:chgData name="Kebei Jiang" userId="364a2a22-9abc-49ee-bb2e-5a6750e055b5" providerId="ADAL" clId="{22B85081-3BA2-470E-ACAC-1E887A8DBFE2}" dt="2023-05-04T15:14:06.205" v="10375" actId="20577"/>
          <ac:spMkLst>
            <pc:docMk/>
            <pc:sldMk cId="2882887035" sldId="257"/>
            <ac:spMk id="20" creationId="{AD8C137F-85C2-3853-96B3-FA5B151E3EB4}"/>
          </ac:spMkLst>
        </pc:spChg>
        <pc:spChg chg="mod">
          <ac:chgData name="Kebei Jiang" userId="364a2a22-9abc-49ee-bb2e-5a6750e055b5" providerId="ADAL" clId="{22B85081-3BA2-470E-ACAC-1E887A8DBFE2}" dt="2023-05-04T15:10:04.733" v="10236" actId="20577"/>
          <ac:spMkLst>
            <pc:docMk/>
            <pc:sldMk cId="2882887035" sldId="257"/>
            <ac:spMk id="22" creationId="{3B9AB172-EDC2-8F19-A302-A2FA0B7B00DA}"/>
          </ac:spMkLst>
        </pc:spChg>
        <pc:spChg chg="mod">
          <ac:chgData name="Kebei Jiang" userId="364a2a22-9abc-49ee-bb2e-5a6750e055b5" providerId="ADAL" clId="{22B85081-3BA2-470E-ACAC-1E887A8DBFE2}" dt="2023-05-04T19:03:17.335" v="12700" actId="20577"/>
          <ac:spMkLst>
            <pc:docMk/>
            <pc:sldMk cId="2882887035" sldId="257"/>
            <ac:spMk id="23" creationId="{B72C386A-3986-FE11-5F83-47EECAC4CE55}"/>
          </ac:spMkLst>
        </pc:spChg>
        <pc:spChg chg="add mod">
          <ac:chgData name="Kebei Jiang" userId="364a2a22-9abc-49ee-bb2e-5a6750e055b5" providerId="ADAL" clId="{22B85081-3BA2-470E-ACAC-1E887A8DBFE2}" dt="2023-05-04T15:15:38.462" v="10403" actId="1036"/>
          <ac:spMkLst>
            <pc:docMk/>
            <pc:sldMk cId="2882887035" sldId="257"/>
            <ac:spMk id="24" creationId="{EA5145C8-18E1-EC8D-E5D7-3AF10BB95CA5}"/>
          </ac:spMkLst>
        </pc:spChg>
        <pc:spChg chg="add del mod">
          <ac:chgData name="Kebei Jiang" userId="364a2a22-9abc-49ee-bb2e-5a6750e055b5" providerId="ADAL" clId="{22B85081-3BA2-470E-ACAC-1E887A8DBFE2}" dt="2023-05-04T15:15:19.435" v="10390" actId="478"/>
          <ac:spMkLst>
            <pc:docMk/>
            <pc:sldMk cId="2882887035" sldId="257"/>
            <ac:spMk id="25" creationId="{D6A7C012-5B06-6859-3507-D023B55B388A}"/>
          </ac:spMkLst>
        </pc:spChg>
        <pc:spChg chg="add mod">
          <ac:chgData name="Kebei Jiang" userId="364a2a22-9abc-49ee-bb2e-5a6750e055b5" providerId="ADAL" clId="{22B85081-3BA2-470E-ACAC-1E887A8DBFE2}" dt="2023-05-04T15:15:56.555" v="10404" actId="1076"/>
          <ac:spMkLst>
            <pc:docMk/>
            <pc:sldMk cId="2882887035" sldId="257"/>
            <ac:spMk id="26" creationId="{3E1B0A0C-B070-0327-F7AE-D97C061D30C8}"/>
          </ac:spMkLst>
        </pc:spChg>
        <pc:grpChg chg="add mod">
          <ac:chgData name="Kebei Jiang" userId="364a2a22-9abc-49ee-bb2e-5a6750e055b5" providerId="ADAL" clId="{22B85081-3BA2-470E-ACAC-1E887A8DBFE2}" dt="2023-05-07T17:50:00.115" v="12797" actId="1076"/>
          <ac:grpSpMkLst>
            <pc:docMk/>
            <pc:sldMk cId="2882887035" sldId="257"/>
            <ac:grpSpMk id="15" creationId="{D61A9D8A-826C-8893-B8F7-89B0B807C287}"/>
          </ac:grpSpMkLst>
        </pc:grpChg>
        <pc:grpChg chg="add mod">
          <ac:chgData name="Kebei Jiang" userId="364a2a22-9abc-49ee-bb2e-5a6750e055b5" providerId="ADAL" clId="{22B85081-3BA2-470E-ACAC-1E887A8DBFE2}" dt="2023-05-04T15:15:38.462" v="10403" actId="1036"/>
          <ac:grpSpMkLst>
            <pc:docMk/>
            <pc:sldMk cId="2882887035" sldId="257"/>
            <ac:grpSpMk id="18" creationId="{560FBA61-0ADA-249B-EF9E-A54C3A55DF89}"/>
          </ac:grpSpMkLst>
        </pc:grpChg>
        <pc:grpChg chg="add mod">
          <ac:chgData name="Kebei Jiang" userId="364a2a22-9abc-49ee-bb2e-5a6750e055b5" providerId="ADAL" clId="{22B85081-3BA2-470E-ACAC-1E887A8DBFE2}" dt="2023-05-04T15:15:38.462" v="10403" actId="1036"/>
          <ac:grpSpMkLst>
            <pc:docMk/>
            <pc:sldMk cId="2882887035" sldId="257"/>
            <ac:grpSpMk id="21" creationId="{C7F65A1A-0C21-387A-B711-BE71A10D36C9}"/>
          </ac:grpSpMkLst>
        </pc:grpChg>
        <pc:picChg chg="add mod">
          <ac:chgData name="Kebei Jiang" userId="364a2a22-9abc-49ee-bb2e-5a6750e055b5" providerId="ADAL" clId="{22B85081-3BA2-470E-ACAC-1E887A8DBFE2}" dt="2023-05-04T15:14:21.726" v="10378" actId="1076"/>
          <ac:picMkLst>
            <pc:docMk/>
            <pc:sldMk cId="2882887035" sldId="257"/>
            <ac:picMk id="7" creationId="{0F741D2F-E0E5-B811-F6F4-D11511BA4829}"/>
          </ac:picMkLst>
        </pc:picChg>
        <pc:picChg chg="add mod ord">
          <ac:chgData name="Kebei Jiang" userId="364a2a22-9abc-49ee-bb2e-5a6750e055b5" providerId="ADAL" clId="{22B85081-3BA2-470E-ACAC-1E887A8DBFE2}" dt="2023-05-04T15:14:21.726" v="10378" actId="1076"/>
          <ac:picMkLst>
            <pc:docMk/>
            <pc:sldMk cId="2882887035" sldId="257"/>
            <ac:picMk id="9" creationId="{0738A760-61FE-87EA-AEFC-29BF7A37924F}"/>
          </ac:picMkLst>
        </pc:picChg>
        <pc:picChg chg="add del mod">
          <ac:chgData name="Kebei Jiang" userId="364a2a22-9abc-49ee-bb2e-5a6750e055b5" providerId="ADAL" clId="{22B85081-3BA2-470E-ACAC-1E887A8DBFE2}" dt="2023-05-02T02:55:12.207" v="4151" actId="478"/>
          <ac:picMkLst>
            <pc:docMk/>
            <pc:sldMk cId="2882887035" sldId="257"/>
            <ac:picMk id="11" creationId="{C9F15F0D-5C08-E9DB-DDC2-F4CE326AB5F7}"/>
          </ac:picMkLst>
        </pc:picChg>
        <pc:picChg chg="add mod">
          <ac:chgData name="Kebei Jiang" userId="364a2a22-9abc-49ee-bb2e-5a6750e055b5" providerId="ADAL" clId="{22B85081-3BA2-470E-ACAC-1E887A8DBFE2}" dt="2023-05-04T15:14:21.726" v="10378" actId="1076"/>
          <ac:picMkLst>
            <pc:docMk/>
            <pc:sldMk cId="2882887035" sldId="257"/>
            <ac:picMk id="13" creationId="{B07C4CF5-867B-6FBC-C4D1-B66F2A8D1E06}"/>
          </ac:picMkLst>
        </pc:picChg>
      </pc:sldChg>
      <pc:sldChg chg="modSp new mod">
        <pc:chgData name="Kebei Jiang" userId="364a2a22-9abc-49ee-bb2e-5a6750e055b5" providerId="ADAL" clId="{22B85081-3BA2-470E-ACAC-1E887A8DBFE2}" dt="2023-05-08T13:10:49.753" v="12837"/>
        <pc:sldMkLst>
          <pc:docMk/>
          <pc:sldMk cId="643687365" sldId="258"/>
        </pc:sldMkLst>
        <pc:spChg chg="mod">
          <ac:chgData name="Kebei Jiang" userId="364a2a22-9abc-49ee-bb2e-5a6750e055b5" providerId="ADAL" clId="{22B85081-3BA2-470E-ACAC-1E887A8DBFE2}" dt="2023-05-04T15:20:19.891" v="10631" actId="20577"/>
          <ac:spMkLst>
            <pc:docMk/>
            <pc:sldMk cId="643687365" sldId="258"/>
            <ac:spMk id="2" creationId="{FEF09228-677C-38B2-9B63-BEC50F7524C3}"/>
          </ac:spMkLst>
        </pc:spChg>
        <pc:spChg chg="mod">
          <ac:chgData name="Kebei Jiang" userId="364a2a22-9abc-49ee-bb2e-5a6750e055b5" providerId="ADAL" clId="{22B85081-3BA2-470E-ACAC-1E887A8DBFE2}" dt="2023-05-08T13:10:49.753" v="12837"/>
          <ac:spMkLst>
            <pc:docMk/>
            <pc:sldMk cId="643687365" sldId="258"/>
            <ac:spMk id="3" creationId="{EADE15E9-F309-FF5A-3376-84C56B78A55D}"/>
          </ac:spMkLst>
        </pc:spChg>
      </pc:sldChg>
      <pc:sldChg chg="addSp delSp modSp new mod setBg modClrScheme delDesignElem chgLayout">
        <pc:chgData name="Kebei Jiang" userId="364a2a22-9abc-49ee-bb2e-5a6750e055b5" providerId="ADAL" clId="{22B85081-3BA2-470E-ACAC-1E887A8DBFE2}" dt="2023-05-04T17:10:46.323" v="11355" actId="20577"/>
        <pc:sldMkLst>
          <pc:docMk/>
          <pc:sldMk cId="599360769" sldId="259"/>
        </pc:sldMkLst>
        <pc:spChg chg="mod ord">
          <ac:chgData name="Kebei Jiang" userId="364a2a22-9abc-49ee-bb2e-5a6750e055b5" providerId="ADAL" clId="{22B85081-3BA2-470E-ACAC-1E887A8DBFE2}" dt="2023-05-01T17:24:35.619" v="1443" actId="700"/>
          <ac:spMkLst>
            <pc:docMk/>
            <pc:sldMk cId="599360769" sldId="259"/>
            <ac:spMk id="2" creationId="{1A6D112B-ECF9-BE89-39B4-C6F5FA392AE0}"/>
          </ac:spMkLst>
        </pc:spChg>
        <pc:spChg chg="del mod ord">
          <ac:chgData name="Kebei Jiang" userId="364a2a22-9abc-49ee-bb2e-5a6750e055b5" providerId="ADAL" clId="{22B85081-3BA2-470E-ACAC-1E887A8DBFE2}" dt="2023-05-04T03:59:04.970" v="7820" actId="478"/>
          <ac:spMkLst>
            <pc:docMk/>
            <pc:sldMk cId="599360769" sldId="259"/>
            <ac:spMk id="3" creationId="{5D97B9EF-44B5-47B1-0E52-82E118237CFB}"/>
          </ac:spMkLst>
        </pc:spChg>
        <pc:spChg chg="add mod">
          <ac:chgData name="Kebei Jiang" userId="364a2a22-9abc-49ee-bb2e-5a6750e055b5" providerId="ADAL" clId="{22B85081-3BA2-470E-ACAC-1E887A8DBFE2}" dt="2023-05-04T17:10:46.323" v="11355" actId="20577"/>
          <ac:spMkLst>
            <pc:docMk/>
            <pc:sldMk cId="599360769" sldId="259"/>
            <ac:spMk id="5" creationId="{07EFE070-37EC-CD7D-9ED7-0B6565637AF2}"/>
          </ac:spMkLst>
        </pc:spChg>
        <pc:spChg chg="add del">
          <ac:chgData name="Kebei Jiang" userId="364a2a22-9abc-49ee-bb2e-5a6750e055b5" providerId="ADAL" clId="{22B85081-3BA2-470E-ACAC-1E887A8DBFE2}" dt="2023-05-01T15:03:30.699" v="1193" actId="478"/>
          <ac:spMkLst>
            <pc:docMk/>
            <pc:sldMk cId="599360769" sldId="259"/>
            <ac:spMk id="24" creationId="{8DC7B091-B3AB-9F46-7578-27D4F62C6733}"/>
          </ac:spMkLst>
        </pc:spChg>
        <pc:spChg chg="add del">
          <ac:chgData name="Kebei Jiang" userId="364a2a22-9abc-49ee-bb2e-5a6750e055b5" providerId="ADAL" clId="{22B85081-3BA2-470E-ACAC-1E887A8DBFE2}" dt="2023-05-01T15:03:56.870" v="1195" actId="478"/>
          <ac:spMkLst>
            <pc:docMk/>
            <pc:sldMk cId="599360769" sldId="259"/>
            <ac:spMk id="25" creationId="{0478E65D-AF5D-9162-F32A-20E38FF656E2}"/>
          </ac:spMkLst>
        </pc:spChg>
        <pc:spChg chg="add mod">
          <ac:chgData name="Kebei Jiang" userId="364a2a22-9abc-49ee-bb2e-5a6750e055b5" providerId="ADAL" clId="{22B85081-3BA2-470E-ACAC-1E887A8DBFE2}" dt="2023-05-01T15:08:44.677" v="1205" actId="164"/>
          <ac:spMkLst>
            <pc:docMk/>
            <pc:sldMk cId="599360769" sldId="259"/>
            <ac:spMk id="26" creationId="{4F0C5ABF-C366-A727-2338-CB8E45F91D8B}"/>
          </ac:spMkLst>
        </pc:spChg>
        <pc:spChg chg="add mod">
          <ac:chgData name="Kebei Jiang" userId="364a2a22-9abc-49ee-bb2e-5a6750e055b5" providerId="ADAL" clId="{22B85081-3BA2-470E-ACAC-1E887A8DBFE2}" dt="2023-05-01T15:08:56.281" v="1208" actId="164"/>
          <ac:spMkLst>
            <pc:docMk/>
            <pc:sldMk cId="599360769" sldId="259"/>
            <ac:spMk id="27" creationId="{3F1FE622-912F-2902-DD64-EB78DA5F5D1F}"/>
          </ac:spMkLst>
        </pc:spChg>
        <pc:spChg chg="add mod">
          <ac:chgData name="Kebei Jiang" userId="364a2a22-9abc-49ee-bb2e-5a6750e055b5" providerId="ADAL" clId="{22B85081-3BA2-470E-ACAC-1E887A8DBFE2}" dt="2023-05-01T15:08:56.281" v="1208" actId="164"/>
          <ac:spMkLst>
            <pc:docMk/>
            <pc:sldMk cId="599360769" sldId="259"/>
            <ac:spMk id="28" creationId="{3B92A071-EEFD-48DF-E3C7-893CCBEE1247}"/>
          </ac:spMkLst>
        </pc:spChg>
        <pc:spChg chg="mod">
          <ac:chgData name="Kebei Jiang" userId="364a2a22-9abc-49ee-bb2e-5a6750e055b5" providerId="ADAL" clId="{22B85081-3BA2-470E-ACAC-1E887A8DBFE2}" dt="2023-05-01T15:09:04.044" v="1210"/>
          <ac:spMkLst>
            <pc:docMk/>
            <pc:sldMk cId="599360769" sldId="259"/>
            <ac:spMk id="33" creationId="{33F3A215-1F14-0A63-337B-A9993DA49869}"/>
          </ac:spMkLst>
        </pc:spChg>
        <pc:spChg chg="mod">
          <ac:chgData name="Kebei Jiang" userId="364a2a22-9abc-49ee-bb2e-5a6750e055b5" providerId="ADAL" clId="{22B85081-3BA2-470E-ACAC-1E887A8DBFE2}" dt="2023-05-01T15:09:04.044" v="1210"/>
          <ac:spMkLst>
            <pc:docMk/>
            <pc:sldMk cId="599360769" sldId="259"/>
            <ac:spMk id="34" creationId="{3CA8DCCF-A78C-50FA-C978-794BDCB7010A}"/>
          </ac:spMkLst>
        </pc:spChg>
        <pc:spChg chg="mod">
          <ac:chgData name="Kebei Jiang" userId="364a2a22-9abc-49ee-bb2e-5a6750e055b5" providerId="ADAL" clId="{22B85081-3BA2-470E-ACAC-1E887A8DBFE2}" dt="2023-05-01T15:09:04.044" v="1210"/>
          <ac:spMkLst>
            <pc:docMk/>
            <pc:sldMk cId="599360769" sldId="259"/>
            <ac:spMk id="36" creationId="{1BCEB5A8-313C-496C-9971-B5CD05CD2930}"/>
          </ac:spMkLst>
        </pc:spChg>
        <pc:spChg chg="add del">
          <ac:chgData name="Kebei Jiang" userId="364a2a22-9abc-49ee-bb2e-5a6750e055b5" providerId="ADAL" clId="{22B85081-3BA2-470E-ACAC-1E887A8DBFE2}" dt="2023-05-01T15:10:52.912" v="1216" actId="478"/>
          <ac:spMkLst>
            <pc:docMk/>
            <pc:sldMk cId="599360769" sldId="259"/>
            <ac:spMk id="40" creationId="{7C37C086-57F1-CA7B-97D3-C2AC5D51A1E0}"/>
          </ac:spMkLst>
        </pc:spChg>
        <pc:spChg chg="add del mod">
          <ac:chgData name="Kebei Jiang" userId="364a2a22-9abc-49ee-bb2e-5a6750e055b5" providerId="ADAL" clId="{22B85081-3BA2-470E-ACAC-1E887A8DBFE2}" dt="2023-05-01T15:11:02.145" v="1219" actId="478"/>
          <ac:spMkLst>
            <pc:docMk/>
            <pc:sldMk cId="599360769" sldId="259"/>
            <ac:spMk id="41" creationId="{A5E3DF14-5D68-FB42-DA71-21A9EA396A13}"/>
          </ac:spMkLst>
        </pc:spChg>
        <pc:spChg chg="add mod">
          <ac:chgData name="Kebei Jiang" userId="364a2a22-9abc-49ee-bb2e-5a6750e055b5" providerId="ADAL" clId="{22B85081-3BA2-470E-ACAC-1E887A8DBFE2}" dt="2023-05-04T03:59:39.628" v="7829" actId="1076"/>
          <ac:spMkLst>
            <pc:docMk/>
            <pc:sldMk cId="599360769" sldId="259"/>
            <ac:spMk id="44" creationId="{1322AF23-8268-7C82-8510-003C8D224ECB}"/>
          </ac:spMkLst>
        </pc:spChg>
        <pc:spChg chg="add del">
          <ac:chgData name="Kebei Jiang" userId="364a2a22-9abc-49ee-bb2e-5a6750e055b5" providerId="ADAL" clId="{22B85081-3BA2-470E-ACAC-1E887A8DBFE2}" dt="2023-05-01T15:22:48.575" v="1366"/>
          <ac:spMkLst>
            <pc:docMk/>
            <pc:sldMk cId="599360769" sldId="259"/>
            <ac:spMk id="46" creationId="{53B021B3-DE93-4AB7-8A18-CF5F1CED88B8}"/>
          </ac:spMkLst>
        </pc:spChg>
        <pc:spChg chg="add del">
          <ac:chgData name="Kebei Jiang" userId="364a2a22-9abc-49ee-bb2e-5a6750e055b5" providerId="ADAL" clId="{22B85081-3BA2-470E-ACAC-1E887A8DBFE2}" dt="2023-05-01T15:22:48.575" v="1366"/>
          <ac:spMkLst>
            <pc:docMk/>
            <pc:sldMk cId="599360769" sldId="259"/>
            <ac:spMk id="47" creationId="{52D502E5-F6B4-4D58-B4AE-FC466FF15EE8}"/>
          </ac:spMkLst>
        </pc:spChg>
        <pc:spChg chg="add del">
          <ac:chgData name="Kebei Jiang" userId="364a2a22-9abc-49ee-bb2e-5a6750e055b5" providerId="ADAL" clId="{22B85081-3BA2-470E-ACAC-1E887A8DBFE2}" dt="2023-05-01T15:22:48.575" v="1366"/>
          <ac:spMkLst>
            <pc:docMk/>
            <pc:sldMk cId="599360769" sldId="259"/>
            <ac:spMk id="48" creationId="{9DECDBF4-02B6-4BB4-B65B-B8107AD6A9E8}"/>
          </ac:spMkLst>
        </pc:spChg>
        <pc:spChg chg="add del">
          <ac:chgData name="Kebei Jiang" userId="364a2a22-9abc-49ee-bb2e-5a6750e055b5" providerId="ADAL" clId="{22B85081-3BA2-470E-ACAC-1E887A8DBFE2}" dt="2023-05-01T15:22:04.604" v="1332" actId="26606"/>
          <ac:spMkLst>
            <pc:docMk/>
            <pc:sldMk cId="599360769" sldId="259"/>
            <ac:spMk id="49" creationId="{70DFC902-7D23-471A-B557-B6B6917D7A0D}"/>
          </ac:spMkLst>
        </pc:spChg>
        <pc:spChg chg="add del">
          <ac:chgData name="Kebei Jiang" userId="364a2a22-9abc-49ee-bb2e-5a6750e055b5" providerId="ADAL" clId="{22B85081-3BA2-470E-ACAC-1E887A8DBFE2}" dt="2023-05-01T15:22:04.604" v="1332" actId="26606"/>
          <ac:spMkLst>
            <pc:docMk/>
            <pc:sldMk cId="599360769" sldId="259"/>
            <ac:spMk id="51" creationId="{A55D5633-D557-4DCA-982C-FF36EB7A1C00}"/>
          </ac:spMkLst>
        </pc:spChg>
        <pc:spChg chg="add del">
          <ac:chgData name="Kebei Jiang" userId="364a2a22-9abc-49ee-bb2e-5a6750e055b5" providerId="ADAL" clId="{22B85081-3BA2-470E-ACAC-1E887A8DBFE2}" dt="2023-05-01T15:22:06.156" v="1334" actId="26606"/>
          <ac:spMkLst>
            <pc:docMk/>
            <pc:sldMk cId="599360769" sldId="259"/>
            <ac:spMk id="53" creationId="{7DA1F35B-C8F7-4A5A-9339-7DA4D785B300}"/>
          </ac:spMkLst>
        </pc:spChg>
        <pc:spChg chg="add del">
          <ac:chgData name="Kebei Jiang" userId="364a2a22-9abc-49ee-bb2e-5a6750e055b5" providerId="ADAL" clId="{22B85081-3BA2-470E-ACAC-1E887A8DBFE2}" dt="2023-05-01T15:22:06.156" v="1334" actId="26606"/>
          <ac:spMkLst>
            <pc:docMk/>
            <pc:sldMk cId="599360769" sldId="259"/>
            <ac:spMk id="54" creationId="{B2D4AD41-40DA-4A81-92F5-B6E3BA1ED82A}"/>
          </ac:spMkLst>
        </pc:spChg>
        <pc:spChg chg="add del">
          <ac:chgData name="Kebei Jiang" userId="364a2a22-9abc-49ee-bb2e-5a6750e055b5" providerId="ADAL" clId="{22B85081-3BA2-470E-ACAC-1E887A8DBFE2}" dt="2023-05-01T15:22:11.208" v="1338" actId="26606"/>
          <ac:spMkLst>
            <pc:docMk/>
            <pc:sldMk cId="599360769" sldId="259"/>
            <ac:spMk id="55" creationId="{3150CB11-0C61-439E-910F-5787759E72A0}"/>
          </ac:spMkLst>
        </pc:spChg>
        <pc:spChg chg="add del">
          <ac:chgData name="Kebei Jiang" userId="364a2a22-9abc-49ee-bb2e-5a6750e055b5" providerId="ADAL" clId="{22B85081-3BA2-470E-ACAC-1E887A8DBFE2}" dt="2023-05-01T15:22:06.601" v="1336" actId="26606"/>
          <ac:spMkLst>
            <pc:docMk/>
            <pc:sldMk cId="599360769" sldId="259"/>
            <ac:spMk id="56" creationId="{70DFC902-7D23-471A-B557-B6B6917D7A0D}"/>
          </ac:spMkLst>
        </pc:spChg>
        <pc:spChg chg="add del">
          <ac:chgData name="Kebei Jiang" userId="364a2a22-9abc-49ee-bb2e-5a6750e055b5" providerId="ADAL" clId="{22B85081-3BA2-470E-ACAC-1E887A8DBFE2}" dt="2023-05-01T15:22:06.601" v="1336" actId="26606"/>
          <ac:spMkLst>
            <pc:docMk/>
            <pc:sldMk cId="599360769" sldId="259"/>
            <ac:spMk id="57" creationId="{A55D5633-D557-4DCA-982C-FF36EB7A1C00}"/>
          </ac:spMkLst>
        </pc:spChg>
        <pc:spChg chg="add del">
          <ac:chgData name="Kebei Jiang" userId="364a2a22-9abc-49ee-bb2e-5a6750e055b5" providerId="ADAL" clId="{22B85081-3BA2-470E-ACAC-1E887A8DBFE2}" dt="2023-05-01T15:22:11.208" v="1338" actId="26606"/>
          <ac:spMkLst>
            <pc:docMk/>
            <pc:sldMk cId="599360769" sldId="259"/>
            <ac:spMk id="59" creationId="{443F2ACA-E6D6-4028-82DD-F03C262D5DE6}"/>
          </ac:spMkLst>
        </pc:spChg>
        <pc:spChg chg="add del">
          <ac:chgData name="Kebei Jiang" userId="364a2a22-9abc-49ee-bb2e-5a6750e055b5" providerId="ADAL" clId="{22B85081-3BA2-470E-ACAC-1E887A8DBFE2}" dt="2023-05-01T15:22:11.208" v="1338" actId="26606"/>
          <ac:spMkLst>
            <pc:docMk/>
            <pc:sldMk cId="599360769" sldId="259"/>
            <ac:spMk id="60" creationId="{BACC6370-2D7E-4714-9D71-7542949D7D5D}"/>
          </ac:spMkLst>
        </pc:spChg>
        <pc:spChg chg="add del">
          <ac:chgData name="Kebei Jiang" userId="364a2a22-9abc-49ee-bb2e-5a6750e055b5" providerId="ADAL" clId="{22B85081-3BA2-470E-ACAC-1E887A8DBFE2}" dt="2023-05-01T15:22:11.208" v="1338" actId="26606"/>
          <ac:spMkLst>
            <pc:docMk/>
            <pc:sldMk cId="599360769" sldId="259"/>
            <ac:spMk id="61" creationId="{256B2C21-A230-48C0-8DF1-C46611373C44}"/>
          </ac:spMkLst>
        </pc:spChg>
        <pc:spChg chg="add del">
          <ac:chgData name="Kebei Jiang" userId="364a2a22-9abc-49ee-bb2e-5a6750e055b5" providerId="ADAL" clId="{22B85081-3BA2-470E-ACAC-1E887A8DBFE2}" dt="2023-05-01T15:22:11.208" v="1338" actId="26606"/>
          <ac:spMkLst>
            <pc:docMk/>
            <pc:sldMk cId="599360769" sldId="259"/>
            <ac:spMk id="62" creationId="{3847E18C-932D-4C95-AABA-FEC7C9499AD7}"/>
          </ac:spMkLst>
        </pc:spChg>
        <pc:spChg chg="add del">
          <ac:chgData name="Kebei Jiang" userId="364a2a22-9abc-49ee-bb2e-5a6750e055b5" providerId="ADAL" clId="{22B85081-3BA2-470E-ACAC-1E887A8DBFE2}" dt="2023-05-01T15:22:11.208" v="1338" actId="26606"/>
          <ac:spMkLst>
            <pc:docMk/>
            <pc:sldMk cId="599360769" sldId="259"/>
            <ac:spMk id="63" creationId="{43F8A58B-5155-44CE-A5FF-7647B47D0A7A}"/>
          </ac:spMkLst>
        </pc:spChg>
        <pc:spChg chg="add del">
          <ac:chgData name="Kebei Jiang" userId="364a2a22-9abc-49ee-bb2e-5a6750e055b5" providerId="ADAL" clId="{22B85081-3BA2-470E-ACAC-1E887A8DBFE2}" dt="2023-05-01T15:22:15.200" v="1340" actId="26606"/>
          <ac:spMkLst>
            <pc:docMk/>
            <pc:sldMk cId="599360769" sldId="259"/>
            <ac:spMk id="65" creationId="{53B021B3-DE93-4AB7-8A18-CF5F1CED88B8}"/>
          </ac:spMkLst>
        </pc:spChg>
        <pc:spChg chg="add del">
          <ac:chgData name="Kebei Jiang" userId="364a2a22-9abc-49ee-bb2e-5a6750e055b5" providerId="ADAL" clId="{22B85081-3BA2-470E-ACAC-1E887A8DBFE2}" dt="2023-05-01T15:22:15.200" v="1340" actId="26606"/>
          <ac:spMkLst>
            <pc:docMk/>
            <pc:sldMk cId="599360769" sldId="259"/>
            <ac:spMk id="66" creationId="{52D502E5-F6B4-4D58-B4AE-FC466FF15EE8}"/>
          </ac:spMkLst>
        </pc:spChg>
        <pc:spChg chg="add del">
          <ac:chgData name="Kebei Jiang" userId="364a2a22-9abc-49ee-bb2e-5a6750e055b5" providerId="ADAL" clId="{22B85081-3BA2-470E-ACAC-1E887A8DBFE2}" dt="2023-05-01T15:22:15.200" v="1340" actId="26606"/>
          <ac:spMkLst>
            <pc:docMk/>
            <pc:sldMk cId="599360769" sldId="259"/>
            <ac:spMk id="67" creationId="{9DECDBF4-02B6-4BB4-B65B-B8107AD6A9E8}"/>
          </ac:spMkLst>
        </pc:spChg>
        <pc:spChg chg="add del">
          <ac:chgData name="Kebei Jiang" userId="364a2a22-9abc-49ee-bb2e-5a6750e055b5" providerId="ADAL" clId="{22B85081-3BA2-470E-ACAC-1E887A8DBFE2}" dt="2023-05-01T15:22:16.332" v="1342" actId="26606"/>
          <ac:spMkLst>
            <pc:docMk/>
            <pc:sldMk cId="599360769" sldId="259"/>
            <ac:spMk id="69" creationId="{BACC6370-2D7E-4714-9D71-7542949D7D5D}"/>
          </ac:spMkLst>
        </pc:spChg>
        <pc:spChg chg="add del">
          <ac:chgData name="Kebei Jiang" userId="364a2a22-9abc-49ee-bb2e-5a6750e055b5" providerId="ADAL" clId="{22B85081-3BA2-470E-ACAC-1E887A8DBFE2}" dt="2023-05-01T15:22:16.332" v="1342" actId="26606"/>
          <ac:spMkLst>
            <pc:docMk/>
            <pc:sldMk cId="599360769" sldId="259"/>
            <ac:spMk id="70" creationId="{F68B3F68-107C-434F-AA38-110D5EA91B85}"/>
          </ac:spMkLst>
        </pc:spChg>
        <pc:spChg chg="add del">
          <ac:chgData name="Kebei Jiang" userId="364a2a22-9abc-49ee-bb2e-5a6750e055b5" providerId="ADAL" clId="{22B85081-3BA2-470E-ACAC-1E887A8DBFE2}" dt="2023-05-01T15:22:16.332" v="1342" actId="26606"/>
          <ac:spMkLst>
            <pc:docMk/>
            <pc:sldMk cId="599360769" sldId="259"/>
            <ac:spMk id="71" creationId="{AAD0DBB9-1A4B-4391-81D4-CB19F9AB918A}"/>
          </ac:spMkLst>
        </pc:spChg>
        <pc:spChg chg="add del">
          <ac:chgData name="Kebei Jiang" userId="364a2a22-9abc-49ee-bb2e-5a6750e055b5" providerId="ADAL" clId="{22B85081-3BA2-470E-ACAC-1E887A8DBFE2}" dt="2023-05-01T15:22:16.332" v="1342" actId="26606"/>
          <ac:spMkLst>
            <pc:docMk/>
            <pc:sldMk cId="599360769" sldId="259"/>
            <ac:spMk id="72" creationId="{063BBA22-50EA-4C4D-BE05-F1CE4E63AA56}"/>
          </ac:spMkLst>
        </pc:spChg>
        <pc:spChg chg="add del">
          <ac:chgData name="Kebei Jiang" userId="364a2a22-9abc-49ee-bb2e-5a6750e055b5" providerId="ADAL" clId="{22B85081-3BA2-470E-ACAC-1E887A8DBFE2}" dt="2023-05-01T15:22:17.732" v="1344" actId="26606"/>
          <ac:spMkLst>
            <pc:docMk/>
            <pc:sldMk cId="599360769" sldId="259"/>
            <ac:spMk id="74" creationId="{53B021B3-DE93-4AB7-8A18-CF5F1CED88B8}"/>
          </ac:spMkLst>
        </pc:spChg>
        <pc:spChg chg="add del">
          <ac:chgData name="Kebei Jiang" userId="364a2a22-9abc-49ee-bb2e-5a6750e055b5" providerId="ADAL" clId="{22B85081-3BA2-470E-ACAC-1E887A8DBFE2}" dt="2023-05-01T15:22:17.732" v="1344" actId="26606"/>
          <ac:spMkLst>
            <pc:docMk/>
            <pc:sldMk cId="599360769" sldId="259"/>
            <ac:spMk id="75" creationId="{52D502E5-F6B4-4D58-B4AE-FC466FF15EE8}"/>
          </ac:spMkLst>
        </pc:spChg>
        <pc:spChg chg="add del">
          <ac:chgData name="Kebei Jiang" userId="364a2a22-9abc-49ee-bb2e-5a6750e055b5" providerId="ADAL" clId="{22B85081-3BA2-470E-ACAC-1E887A8DBFE2}" dt="2023-05-01T15:22:17.732" v="1344" actId="26606"/>
          <ac:spMkLst>
            <pc:docMk/>
            <pc:sldMk cId="599360769" sldId="259"/>
            <ac:spMk id="76" creationId="{9DECDBF4-02B6-4BB4-B65B-B8107AD6A9E8}"/>
          </ac:spMkLst>
        </pc:spChg>
        <pc:spChg chg="add del">
          <ac:chgData name="Kebei Jiang" userId="364a2a22-9abc-49ee-bb2e-5a6750e055b5" providerId="ADAL" clId="{22B85081-3BA2-470E-ACAC-1E887A8DBFE2}" dt="2023-05-01T15:22:18.303" v="1346" actId="26606"/>
          <ac:spMkLst>
            <pc:docMk/>
            <pc:sldMk cId="599360769" sldId="259"/>
            <ac:spMk id="78" creationId="{DCC231C8-C761-4B31-9B1C-C6D19248C6B3}"/>
          </ac:spMkLst>
        </pc:spChg>
        <pc:spChg chg="add del">
          <ac:chgData name="Kebei Jiang" userId="364a2a22-9abc-49ee-bb2e-5a6750e055b5" providerId="ADAL" clId="{22B85081-3BA2-470E-ACAC-1E887A8DBFE2}" dt="2023-05-01T15:22:20.327" v="1348" actId="26606"/>
          <ac:spMkLst>
            <pc:docMk/>
            <pc:sldMk cId="599360769" sldId="259"/>
            <ac:spMk id="80" creationId="{5D11FD0E-2D27-4A5A-949D-222E61ECBCC3}"/>
          </ac:spMkLst>
        </pc:spChg>
        <pc:spChg chg="add del">
          <ac:chgData name="Kebei Jiang" userId="364a2a22-9abc-49ee-bb2e-5a6750e055b5" providerId="ADAL" clId="{22B85081-3BA2-470E-ACAC-1E887A8DBFE2}" dt="2023-05-01T15:22:20.327" v="1348" actId="26606"/>
          <ac:spMkLst>
            <pc:docMk/>
            <pc:sldMk cId="599360769" sldId="259"/>
            <ac:spMk id="81" creationId="{1BC8109F-B452-45EE-8BB3-65433C039601}"/>
          </ac:spMkLst>
        </pc:spChg>
        <pc:spChg chg="add del">
          <ac:chgData name="Kebei Jiang" userId="364a2a22-9abc-49ee-bb2e-5a6750e055b5" providerId="ADAL" clId="{22B85081-3BA2-470E-ACAC-1E887A8DBFE2}" dt="2023-05-01T15:22:21.698" v="1350" actId="26606"/>
          <ac:spMkLst>
            <pc:docMk/>
            <pc:sldMk cId="599360769" sldId="259"/>
            <ac:spMk id="83" creationId="{02472DE8-E58B-4D56-BA61-C69C601DC760}"/>
          </ac:spMkLst>
        </pc:spChg>
        <pc:spChg chg="add del">
          <ac:chgData name="Kebei Jiang" userId="364a2a22-9abc-49ee-bb2e-5a6750e055b5" providerId="ADAL" clId="{22B85081-3BA2-470E-ACAC-1E887A8DBFE2}" dt="2023-05-01T15:22:21.698" v="1350" actId="26606"/>
          <ac:spMkLst>
            <pc:docMk/>
            <pc:sldMk cId="599360769" sldId="259"/>
            <ac:spMk id="84" creationId="{0183ACFC-B25E-402F-BBD8-E42034CDD49A}"/>
          </ac:spMkLst>
        </pc:spChg>
        <pc:spChg chg="add del">
          <ac:chgData name="Kebei Jiang" userId="364a2a22-9abc-49ee-bb2e-5a6750e055b5" providerId="ADAL" clId="{22B85081-3BA2-470E-ACAC-1E887A8DBFE2}" dt="2023-05-01T15:22:21.698" v="1350" actId="26606"/>
          <ac:spMkLst>
            <pc:docMk/>
            <pc:sldMk cId="599360769" sldId="259"/>
            <ac:spMk id="85" creationId="{3501A971-CEBD-4E4B-8529-3BB4F4100CD6}"/>
          </ac:spMkLst>
        </pc:spChg>
        <pc:spChg chg="add del">
          <ac:chgData name="Kebei Jiang" userId="364a2a22-9abc-49ee-bb2e-5a6750e055b5" providerId="ADAL" clId="{22B85081-3BA2-470E-ACAC-1E887A8DBFE2}" dt="2023-05-01T15:22:22.313" v="1352" actId="26606"/>
          <ac:spMkLst>
            <pc:docMk/>
            <pc:sldMk cId="599360769" sldId="259"/>
            <ac:spMk id="87" creationId="{7DA1F35B-C8F7-4A5A-9339-7DA4D785B300}"/>
          </ac:spMkLst>
        </pc:spChg>
        <pc:spChg chg="add del">
          <ac:chgData name="Kebei Jiang" userId="364a2a22-9abc-49ee-bb2e-5a6750e055b5" providerId="ADAL" clId="{22B85081-3BA2-470E-ACAC-1E887A8DBFE2}" dt="2023-05-01T15:22:22.313" v="1352" actId="26606"/>
          <ac:spMkLst>
            <pc:docMk/>
            <pc:sldMk cId="599360769" sldId="259"/>
            <ac:spMk id="88" creationId="{B2D4AD41-40DA-4A81-92F5-B6E3BA1ED82A}"/>
          </ac:spMkLst>
        </pc:spChg>
        <pc:spChg chg="add del">
          <ac:chgData name="Kebei Jiang" userId="364a2a22-9abc-49ee-bb2e-5a6750e055b5" providerId="ADAL" clId="{22B85081-3BA2-470E-ACAC-1E887A8DBFE2}" dt="2023-05-01T15:22:22.757" v="1354" actId="26606"/>
          <ac:spMkLst>
            <pc:docMk/>
            <pc:sldMk cId="599360769" sldId="259"/>
            <ac:spMk id="90" creationId="{70DFC902-7D23-471A-B557-B6B6917D7A0D}"/>
          </ac:spMkLst>
        </pc:spChg>
        <pc:spChg chg="add del">
          <ac:chgData name="Kebei Jiang" userId="364a2a22-9abc-49ee-bb2e-5a6750e055b5" providerId="ADAL" clId="{22B85081-3BA2-470E-ACAC-1E887A8DBFE2}" dt="2023-05-01T15:22:22.757" v="1354" actId="26606"/>
          <ac:spMkLst>
            <pc:docMk/>
            <pc:sldMk cId="599360769" sldId="259"/>
            <ac:spMk id="91" creationId="{A55D5633-D557-4DCA-982C-FF36EB7A1C00}"/>
          </ac:spMkLst>
        </pc:spChg>
        <pc:spChg chg="add del">
          <ac:chgData name="Kebei Jiang" userId="364a2a22-9abc-49ee-bb2e-5a6750e055b5" providerId="ADAL" clId="{22B85081-3BA2-470E-ACAC-1E887A8DBFE2}" dt="2023-05-01T15:22:23.478" v="1356" actId="26606"/>
          <ac:spMkLst>
            <pc:docMk/>
            <pc:sldMk cId="599360769" sldId="259"/>
            <ac:spMk id="93" creationId="{BACC6370-2D7E-4714-9D71-7542949D7D5D}"/>
          </ac:spMkLst>
        </pc:spChg>
        <pc:spChg chg="add del">
          <ac:chgData name="Kebei Jiang" userId="364a2a22-9abc-49ee-bb2e-5a6750e055b5" providerId="ADAL" clId="{22B85081-3BA2-470E-ACAC-1E887A8DBFE2}" dt="2023-05-01T15:22:23.478" v="1356" actId="26606"/>
          <ac:spMkLst>
            <pc:docMk/>
            <pc:sldMk cId="599360769" sldId="259"/>
            <ac:spMk id="94" creationId="{256B2C21-A230-48C0-8DF1-C46611373C44}"/>
          </ac:spMkLst>
        </pc:spChg>
        <pc:spChg chg="add del">
          <ac:chgData name="Kebei Jiang" userId="364a2a22-9abc-49ee-bb2e-5a6750e055b5" providerId="ADAL" clId="{22B85081-3BA2-470E-ACAC-1E887A8DBFE2}" dt="2023-05-01T15:22:23.478" v="1356" actId="26606"/>
          <ac:spMkLst>
            <pc:docMk/>
            <pc:sldMk cId="599360769" sldId="259"/>
            <ac:spMk id="95" creationId="{3847E18C-932D-4C95-AABA-FEC7C9499AD7}"/>
          </ac:spMkLst>
        </pc:spChg>
        <pc:spChg chg="add del">
          <ac:chgData name="Kebei Jiang" userId="364a2a22-9abc-49ee-bb2e-5a6750e055b5" providerId="ADAL" clId="{22B85081-3BA2-470E-ACAC-1E887A8DBFE2}" dt="2023-05-01T15:22:23.478" v="1356" actId="26606"/>
          <ac:spMkLst>
            <pc:docMk/>
            <pc:sldMk cId="599360769" sldId="259"/>
            <ac:spMk id="96" creationId="{3150CB11-0C61-439E-910F-5787759E72A0}"/>
          </ac:spMkLst>
        </pc:spChg>
        <pc:spChg chg="add del">
          <ac:chgData name="Kebei Jiang" userId="364a2a22-9abc-49ee-bb2e-5a6750e055b5" providerId="ADAL" clId="{22B85081-3BA2-470E-ACAC-1E887A8DBFE2}" dt="2023-05-01T15:22:23.478" v="1356" actId="26606"/>
          <ac:spMkLst>
            <pc:docMk/>
            <pc:sldMk cId="599360769" sldId="259"/>
            <ac:spMk id="97" creationId="{43F8A58B-5155-44CE-A5FF-7647B47D0A7A}"/>
          </ac:spMkLst>
        </pc:spChg>
        <pc:spChg chg="add del">
          <ac:chgData name="Kebei Jiang" userId="364a2a22-9abc-49ee-bb2e-5a6750e055b5" providerId="ADAL" clId="{22B85081-3BA2-470E-ACAC-1E887A8DBFE2}" dt="2023-05-01T15:22:23.478" v="1356" actId="26606"/>
          <ac:spMkLst>
            <pc:docMk/>
            <pc:sldMk cId="599360769" sldId="259"/>
            <ac:spMk id="98" creationId="{443F2ACA-E6D6-4028-82DD-F03C262D5DE6}"/>
          </ac:spMkLst>
        </pc:spChg>
        <pc:spChg chg="add del">
          <ac:chgData name="Kebei Jiang" userId="364a2a22-9abc-49ee-bb2e-5a6750e055b5" providerId="ADAL" clId="{22B85081-3BA2-470E-ACAC-1E887A8DBFE2}" dt="2023-05-01T15:22:24.058" v="1358" actId="26606"/>
          <ac:spMkLst>
            <pc:docMk/>
            <pc:sldMk cId="599360769" sldId="259"/>
            <ac:spMk id="100" creationId="{5D11FD0E-2D27-4A5A-949D-222E61ECBCC3}"/>
          </ac:spMkLst>
        </pc:spChg>
        <pc:spChg chg="add del">
          <ac:chgData name="Kebei Jiang" userId="364a2a22-9abc-49ee-bb2e-5a6750e055b5" providerId="ADAL" clId="{22B85081-3BA2-470E-ACAC-1E887A8DBFE2}" dt="2023-05-01T15:22:24.058" v="1358" actId="26606"/>
          <ac:spMkLst>
            <pc:docMk/>
            <pc:sldMk cId="599360769" sldId="259"/>
            <ac:spMk id="101" creationId="{1BC8109F-B452-45EE-8BB3-65433C039601}"/>
          </ac:spMkLst>
        </pc:spChg>
        <pc:spChg chg="add del">
          <ac:chgData name="Kebei Jiang" userId="364a2a22-9abc-49ee-bb2e-5a6750e055b5" providerId="ADAL" clId="{22B85081-3BA2-470E-ACAC-1E887A8DBFE2}" dt="2023-05-01T15:22:25.439" v="1360" actId="26606"/>
          <ac:spMkLst>
            <pc:docMk/>
            <pc:sldMk cId="599360769" sldId="259"/>
            <ac:spMk id="103" creationId="{DCC231C8-C761-4B31-9B1C-C6D19248C6B3}"/>
          </ac:spMkLst>
        </pc:spChg>
        <pc:spChg chg="add del">
          <ac:chgData name="Kebei Jiang" userId="364a2a22-9abc-49ee-bb2e-5a6750e055b5" providerId="ADAL" clId="{22B85081-3BA2-470E-ACAC-1E887A8DBFE2}" dt="2023-05-01T15:22:42.439" v="1363"/>
          <ac:spMkLst>
            <pc:docMk/>
            <pc:sldMk cId="599360769" sldId="259"/>
            <ac:spMk id="105" creationId="{53B021B3-DE93-4AB7-8A18-CF5F1CED88B8}"/>
          </ac:spMkLst>
        </pc:spChg>
        <pc:spChg chg="add del">
          <ac:chgData name="Kebei Jiang" userId="364a2a22-9abc-49ee-bb2e-5a6750e055b5" providerId="ADAL" clId="{22B85081-3BA2-470E-ACAC-1E887A8DBFE2}" dt="2023-05-01T15:22:42.439" v="1363"/>
          <ac:spMkLst>
            <pc:docMk/>
            <pc:sldMk cId="599360769" sldId="259"/>
            <ac:spMk id="106" creationId="{52D502E5-F6B4-4D58-B4AE-FC466FF15EE8}"/>
          </ac:spMkLst>
        </pc:spChg>
        <pc:spChg chg="add del">
          <ac:chgData name="Kebei Jiang" userId="364a2a22-9abc-49ee-bb2e-5a6750e055b5" providerId="ADAL" clId="{22B85081-3BA2-470E-ACAC-1E887A8DBFE2}" dt="2023-05-01T15:22:42.439" v="1363"/>
          <ac:spMkLst>
            <pc:docMk/>
            <pc:sldMk cId="599360769" sldId="259"/>
            <ac:spMk id="107" creationId="{9DECDBF4-02B6-4BB4-B65B-B8107AD6A9E8}"/>
          </ac:spMkLst>
        </pc:spChg>
        <pc:grpChg chg="add mod">
          <ac:chgData name="Kebei Jiang" userId="364a2a22-9abc-49ee-bb2e-5a6750e055b5" providerId="ADAL" clId="{22B85081-3BA2-470E-ACAC-1E887A8DBFE2}" dt="2023-05-01T15:08:44.677" v="1205" actId="164"/>
          <ac:grpSpMkLst>
            <pc:docMk/>
            <pc:sldMk cId="599360769" sldId="259"/>
            <ac:grpSpMk id="13" creationId="{F1CE4DE2-EF30-9246-0FD0-B29FF7E201EA}"/>
          </ac:grpSpMkLst>
        </pc:grpChg>
        <pc:grpChg chg="add mod">
          <ac:chgData name="Kebei Jiang" userId="364a2a22-9abc-49ee-bb2e-5a6750e055b5" providerId="ADAL" clId="{22B85081-3BA2-470E-ACAC-1E887A8DBFE2}" dt="2023-05-01T15:08:56.281" v="1208" actId="164"/>
          <ac:grpSpMkLst>
            <pc:docMk/>
            <pc:sldMk cId="599360769" sldId="259"/>
            <ac:grpSpMk id="29" creationId="{98A80C7D-BF32-C9CF-A664-F04F3BA8900E}"/>
          </ac:grpSpMkLst>
        </pc:grpChg>
        <pc:grpChg chg="add del mod">
          <ac:chgData name="Kebei Jiang" userId="364a2a22-9abc-49ee-bb2e-5a6750e055b5" providerId="ADAL" clId="{22B85081-3BA2-470E-ACAC-1E887A8DBFE2}" dt="2023-05-01T15:10:39.447" v="1214" actId="478"/>
          <ac:grpSpMkLst>
            <pc:docMk/>
            <pc:sldMk cId="599360769" sldId="259"/>
            <ac:grpSpMk id="30" creationId="{3EC60339-D5D4-D7B3-807E-0958620F1CCE}"/>
          </ac:grpSpMkLst>
        </pc:grpChg>
        <pc:grpChg chg="add del mod">
          <ac:chgData name="Kebei Jiang" userId="364a2a22-9abc-49ee-bb2e-5a6750e055b5" providerId="ADAL" clId="{22B85081-3BA2-470E-ACAC-1E887A8DBFE2}" dt="2023-05-01T15:10:38.665" v="1213" actId="478"/>
          <ac:grpSpMkLst>
            <pc:docMk/>
            <pc:sldMk cId="599360769" sldId="259"/>
            <ac:grpSpMk id="31" creationId="{3520CEAE-1BEB-4A6A-F52A-2AF0CFE9EFA9}"/>
          </ac:grpSpMkLst>
        </pc:grpChg>
        <pc:grpChg chg="mod">
          <ac:chgData name="Kebei Jiang" userId="364a2a22-9abc-49ee-bb2e-5a6750e055b5" providerId="ADAL" clId="{22B85081-3BA2-470E-ACAC-1E887A8DBFE2}" dt="2023-05-01T15:09:04.044" v="1210"/>
          <ac:grpSpMkLst>
            <pc:docMk/>
            <pc:sldMk cId="599360769" sldId="259"/>
            <ac:grpSpMk id="32" creationId="{78876B77-9825-2735-82D3-5B1226D6569B}"/>
          </ac:grpSpMkLst>
        </pc:grpChg>
        <pc:grpChg chg="mod">
          <ac:chgData name="Kebei Jiang" userId="364a2a22-9abc-49ee-bb2e-5a6750e055b5" providerId="ADAL" clId="{22B85081-3BA2-470E-ACAC-1E887A8DBFE2}" dt="2023-05-01T15:09:04.044" v="1210"/>
          <ac:grpSpMkLst>
            <pc:docMk/>
            <pc:sldMk cId="599360769" sldId="259"/>
            <ac:grpSpMk id="35" creationId="{27AAF90A-807A-72C8-3931-3D8079D95910}"/>
          </ac:grpSpMkLst>
        </pc:grpChg>
        <pc:picChg chg="add mod">
          <ac:chgData name="Kebei Jiang" userId="364a2a22-9abc-49ee-bb2e-5a6750e055b5" providerId="ADAL" clId="{22B85081-3BA2-470E-ACAC-1E887A8DBFE2}" dt="2023-05-04T13:24:46.461" v="8826" actId="1076"/>
          <ac:picMkLst>
            <pc:docMk/>
            <pc:sldMk cId="599360769" sldId="259"/>
            <ac:picMk id="43" creationId="{22D71AC9-09B6-6A43-B23E-BF398666D145}"/>
          </ac:picMkLst>
        </pc:picChg>
        <pc:cxnChg chg="add mod">
          <ac:chgData name="Kebei Jiang" userId="364a2a22-9abc-49ee-bb2e-5a6750e055b5" providerId="ADAL" clId="{22B85081-3BA2-470E-ACAC-1E887A8DBFE2}" dt="2023-05-01T15:03:13.844" v="1190" actId="208"/>
          <ac:cxnSpMkLst>
            <pc:docMk/>
            <pc:sldMk cId="599360769" sldId="259"/>
            <ac:cxnSpMk id="5" creationId="{D1F00E49-C57A-7E89-9C4A-511714AE84DC}"/>
          </ac:cxnSpMkLst>
        </pc:cxnChg>
        <pc:cxnChg chg="add mod">
          <ac:chgData name="Kebei Jiang" userId="364a2a22-9abc-49ee-bb2e-5a6750e055b5" providerId="ADAL" clId="{22B85081-3BA2-470E-ACAC-1E887A8DBFE2}" dt="2023-05-01T15:03:13.844" v="1190" actId="208"/>
          <ac:cxnSpMkLst>
            <pc:docMk/>
            <pc:sldMk cId="599360769" sldId="259"/>
            <ac:cxnSpMk id="6" creationId="{E0DADDAB-46C5-BC31-CAF5-DC1FFE0259D7}"/>
          </ac:cxnSpMkLst>
        </pc:cxnChg>
        <pc:cxnChg chg="add mod">
          <ac:chgData name="Kebei Jiang" userId="364a2a22-9abc-49ee-bb2e-5a6750e055b5" providerId="ADAL" clId="{22B85081-3BA2-470E-ACAC-1E887A8DBFE2}" dt="2023-05-01T15:03:13.844" v="1190" actId="208"/>
          <ac:cxnSpMkLst>
            <pc:docMk/>
            <pc:sldMk cId="599360769" sldId="259"/>
            <ac:cxnSpMk id="9" creationId="{20FC15CF-731B-007E-66E8-75DD8A00D0FE}"/>
          </ac:cxnSpMkLst>
        </pc:cxnChg>
        <pc:cxnChg chg="mod">
          <ac:chgData name="Kebei Jiang" userId="364a2a22-9abc-49ee-bb2e-5a6750e055b5" providerId="ADAL" clId="{22B85081-3BA2-470E-ACAC-1E887A8DBFE2}" dt="2023-05-01T15:09:04.044" v="1210"/>
          <ac:cxnSpMkLst>
            <pc:docMk/>
            <pc:sldMk cId="599360769" sldId="259"/>
            <ac:cxnSpMk id="37" creationId="{71F1288C-10E8-6082-BA62-9B1F008FF126}"/>
          </ac:cxnSpMkLst>
        </pc:cxnChg>
        <pc:cxnChg chg="mod">
          <ac:chgData name="Kebei Jiang" userId="364a2a22-9abc-49ee-bb2e-5a6750e055b5" providerId="ADAL" clId="{22B85081-3BA2-470E-ACAC-1E887A8DBFE2}" dt="2023-05-01T15:09:04.044" v="1210"/>
          <ac:cxnSpMkLst>
            <pc:docMk/>
            <pc:sldMk cId="599360769" sldId="259"/>
            <ac:cxnSpMk id="38" creationId="{E40CE4F6-B787-2303-E474-EBBC92057BE9}"/>
          </ac:cxnSpMkLst>
        </pc:cxnChg>
        <pc:cxnChg chg="mod">
          <ac:chgData name="Kebei Jiang" userId="364a2a22-9abc-49ee-bb2e-5a6750e055b5" providerId="ADAL" clId="{22B85081-3BA2-470E-ACAC-1E887A8DBFE2}" dt="2023-05-01T15:09:04.044" v="1210"/>
          <ac:cxnSpMkLst>
            <pc:docMk/>
            <pc:sldMk cId="599360769" sldId="259"/>
            <ac:cxnSpMk id="39" creationId="{68A82F36-7DD7-43FC-C4C6-737621D76944}"/>
          </ac:cxnSpMkLst>
        </pc:cxnChg>
      </pc:sldChg>
      <pc:sldChg chg="addSp delSp modSp add mod setBg">
        <pc:chgData name="Kebei Jiang" userId="364a2a22-9abc-49ee-bb2e-5a6750e055b5" providerId="ADAL" clId="{22B85081-3BA2-470E-ACAC-1E887A8DBFE2}" dt="2023-05-04T17:26:51.787" v="11502" actId="20577"/>
        <pc:sldMkLst>
          <pc:docMk/>
          <pc:sldMk cId="1877165888" sldId="260"/>
        </pc:sldMkLst>
        <pc:spChg chg="del mod">
          <ac:chgData name="Kebei Jiang" userId="364a2a22-9abc-49ee-bb2e-5a6750e055b5" providerId="ADAL" clId="{22B85081-3BA2-470E-ACAC-1E887A8DBFE2}" dt="2023-05-02T02:20:02.024" v="3274" actId="478"/>
          <ac:spMkLst>
            <pc:docMk/>
            <pc:sldMk cId="1877165888" sldId="260"/>
            <ac:spMk id="2" creationId="{1A6D112B-ECF9-BE89-39B4-C6F5FA392AE0}"/>
          </ac:spMkLst>
        </pc:spChg>
        <pc:spChg chg="mod">
          <ac:chgData name="Kebei Jiang" userId="364a2a22-9abc-49ee-bb2e-5a6750e055b5" providerId="ADAL" clId="{22B85081-3BA2-470E-ACAC-1E887A8DBFE2}" dt="2023-05-04T17:23:47.209" v="11500" actId="20577"/>
          <ac:spMkLst>
            <pc:docMk/>
            <pc:sldMk cId="1877165888" sldId="260"/>
            <ac:spMk id="3" creationId="{5D97B9EF-44B5-47B1-0E52-82E118237CFB}"/>
          </ac:spMkLst>
        </pc:spChg>
        <pc:spChg chg="add del mod">
          <ac:chgData name="Kebei Jiang" userId="364a2a22-9abc-49ee-bb2e-5a6750e055b5" providerId="ADAL" clId="{22B85081-3BA2-470E-ACAC-1E887A8DBFE2}" dt="2023-05-01T15:15:20.471" v="1292" actId="478"/>
          <ac:spMkLst>
            <pc:docMk/>
            <pc:sldMk cId="1877165888" sldId="260"/>
            <ac:spMk id="4" creationId="{019B3B49-34C5-9743-A117-96B78197FD74}"/>
          </ac:spMkLst>
        </pc:spChg>
        <pc:spChg chg="add del mod">
          <ac:chgData name="Kebei Jiang" userId="364a2a22-9abc-49ee-bb2e-5a6750e055b5" providerId="ADAL" clId="{22B85081-3BA2-470E-ACAC-1E887A8DBFE2}" dt="2023-05-01T15:39:13.889" v="1375" actId="478"/>
          <ac:spMkLst>
            <pc:docMk/>
            <pc:sldMk cId="1877165888" sldId="260"/>
            <ac:spMk id="10" creationId="{9BE26EE5-3C1F-DC0F-2D8C-12FBC101592C}"/>
          </ac:spMkLst>
        </pc:spChg>
        <pc:spChg chg="del mod">
          <ac:chgData name="Kebei Jiang" userId="364a2a22-9abc-49ee-bb2e-5a6750e055b5" providerId="ADAL" clId="{22B85081-3BA2-470E-ACAC-1E887A8DBFE2}" dt="2023-05-01T17:40:09.947" v="1777" actId="478"/>
          <ac:spMkLst>
            <pc:docMk/>
            <pc:sldMk cId="1877165888" sldId="260"/>
            <ac:spMk id="11" creationId="{5BFB1319-219A-BDD2-755F-6D0E85AF2D6F}"/>
          </ac:spMkLst>
        </pc:spChg>
        <pc:spChg chg="add del mod">
          <ac:chgData name="Kebei Jiang" userId="364a2a22-9abc-49ee-bb2e-5a6750e055b5" providerId="ADAL" clId="{22B85081-3BA2-470E-ACAC-1E887A8DBFE2}" dt="2023-05-01T17:35:43.615" v="1693"/>
          <ac:spMkLst>
            <pc:docMk/>
            <pc:sldMk cId="1877165888" sldId="260"/>
            <ac:spMk id="15" creationId="{FC2350E0-0A1B-F02A-D3E7-15CC1E5D13E9}"/>
          </ac:spMkLst>
        </pc:spChg>
        <pc:spChg chg="add mod">
          <ac:chgData name="Kebei Jiang" userId="364a2a22-9abc-49ee-bb2e-5a6750e055b5" providerId="ADAL" clId="{22B85081-3BA2-470E-ACAC-1E887A8DBFE2}" dt="2023-05-04T17:24:49.093" v="11501" actId="14100"/>
          <ac:spMkLst>
            <pc:docMk/>
            <pc:sldMk cId="1877165888" sldId="260"/>
            <ac:spMk id="16" creationId="{4E8CD3B5-A8BD-DC1A-EE0F-095DA6E6E98C}"/>
          </ac:spMkLst>
        </pc:spChg>
        <pc:spChg chg="add del mod">
          <ac:chgData name="Kebei Jiang" userId="364a2a22-9abc-49ee-bb2e-5a6750e055b5" providerId="ADAL" clId="{22B85081-3BA2-470E-ACAC-1E887A8DBFE2}" dt="2023-05-02T02:20:04.865" v="3276" actId="478"/>
          <ac:spMkLst>
            <pc:docMk/>
            <pc:sldMk cId="1877165888" sldId="260"/>
            <ac:spMk id="18" creationId="{6C0F7D84-C1EB-3D07-4391-E7EB757A71BD}"/>
          </ac:spMkLst>
        </pc:spChg>
        <pc:spChg chg="add mod">
          <ac:chgData name="Kebei Jiang" userId="364a2a22-9abc-49ee-bb2e-5a6750e055b5" providerId="ADAL" clId="{22B85081-3BA2-470E-ACAC-1E887A8DBFE2}" dt="2023-05-02T02:20:11.792" v="3294" actId="20577"/>
          <ac:spMkLst>
            <pc:docMk/>
            <pc:sldMk cId="1877165888" sldId="260"/>
            <ac:spMk id="19" creationId="{D2D2DD3A-1ADD-0643-1E15-4F20140ABB6D}"/>
          </ac:spMkLst>
        </pc:spChg>
        <pc:spChg chg="add mod">
          <ac:chgData name="Kebei Jiang" userId="364a2a22-9abc-49ee-bb2e-5a6750e055b5" providerId="ADAL" clId="{22B85081-3BA2-470E-ACAC-1E887A8DBFE2}" dt="2023-05-04T17:26:51.787" v="11502" actId="20577"/>
          <ac:spMkLst>
            <pc:docMk/>
            <pc:sldMk cId="1877165888" sldId="260"/>
            <ac:spMk id="20" creationId="{674BC8FB-8934-BDF0-BFF6-9C22E0965F77}"/>
          </ac:spMkLst>
        </pc:spChg>
        <pc:grpChg chg="del">
          <ac:chgData name="Kebei Jiang" userId="364a2a22-9abc-49ee-bb2e-5a6750e055b5" providerId="ADAL" clId="{22B85081-3BA2-470E-ACAC-1E887A8DBFE2}" dt="2023-05-01T15:15:19.566" v="1291" actId="478"/>
          <ac:grpSpMkLst>
            <pc:docMk/>
            <pc:sldMk cId="1877165888" sldId="260"/>
            <ac:grpSpMk id="30" creationId="{3EC60339-D5D4-D7B3-807E-0958620F1CCE}"/>
          </ac:grpSpMkLst>
        </pc:grpChg>
        <pc:grpChg chg="del">
          <ac:chgData name="Kebei Jiang" userId="364a2a22-9abc-49ee-bb2e-5a6750e055b5" providerId="ADAL" clId="{22B85081-3BA2-470E-ACAC-1E887A8DBFE2}" dt="2023-05-01T15:15:18.792" v="1290" actId="478"/>
          <ac:grpSpMkLst>
            <pc:docMk/>
            <pc:sldMk cId="1877165888" sldId="260"/>
            <ac:grpSpMk id="31" creationId="{3520CEAE-1BEB-4A6A-F52A-2AF0CFE9EFA9}"/>
          </ac:grpSpMkLst>
        </pc:grpChg>
        <pc:picChg chg="add del mod">
          <ac:chgData name="Kebei Jiang" userId="364a2a22-9abc-49ee-bb2e-5a6750e055b5" providerId="ADAL" clId="{22B85081-3BA2-470E-ACAC-1E887A8DBFE2}" dt="2023-05-01T15:50:33.555" v="1412" actId="478"/>
          <ac:picMkLst>
            <pc:docMk/>
            <pc:sldMk cId="1877165888" sldId="260"/>
            <ac:picMk id="8" creationId="{1C72F4F5-F976-70D9-D870-8CCAC538788B}"/>
          </ac:picMkLst>
        </pc:picChg>
        <pc:picChg chg="add mod modCrop">
          <ac:chgData name="Kebei Jiang" userId="364a2a22-9abc-49ee-bb2e-5a6750e055b5" providerId="ADAL" clId="{22B85081-3BA2-470E-ACAC-1E887A8DBFE2}" dt="2023-05-04T04:10:33.583" v="8069" actId="1076"/>
          <ac:picMkLst>
            <pc:docMk/>
            <pc:sldMk cId="1877165888" sldId="260"/>
            <ac:picMk id="14" creationId="{56F58369-6B1C-E713-43B2-A5E57BD570A3}"/>
          </ac:picMkLst>
        </pc:picChg>
        <pc:picChg chg="add mod modCrop">
          <ac:chgData name="Kebei Jiang" userId="364a2a22-9abc-49ee-bb2e-5a6750e055b5" providerId="ADAL" clId="{22B85081-3BA2-470E-ACAC-1E887A8DBFE2}" dt="2023-05-04T04:03:47.046" v="7858" actId="14100"/>
          <ac:picMkLst>
            <pc:docMk/>
            <pc:sldMk cId="1877165888" sldId="260"/>
            <ac:picMk id="25" creationId="{F278D7E8-E416-3773-E58C-7DDC597A3CBB}"/>
          </ac:picMkLst>
        </pc:picChg>
        <pc:cxnChg chg="add del mod">
          <ac:chgData name="Kebei Jiang" userId="364a2a22-9abc-49ee-bb2e-5a6750e055b5" providerId="ADAL" clId="{22B85081-3BA2-470E-ACAC-1E887A8DBFE2}" dt="2023-05-02T12:42:30.606" v="4437" actId="478"/>
          <ac:cxnSpMkLst>
            <pc:docMk/>
            <pc:sldMk cId="1877165888" sldId="260"/>
            <ac:cxnSpMk id="22" creationId="{8243CCBE-0716-D55B-5D3F-0B624BAEE225}"/>
          </ac:cxnSpMkLst>
        </pc:cxnChg>
      </pc:sldChg>
      <pc:sldChg chg="addSp delSp modSp new mod">
        <pc:chgData name="Kebei Jiang" userId="364a2a22-9abc-49ee-bb2e-5a6750e055b5" providerId="ADAL" clId="{22B85081-3BA2-470E-ACAC-1E887A8DBFE2}" dt="2023-05-04T17:41:48.473" v="11886" actId="207"/>
        <pc:sldMkLst>
          <pc:docMk/>
          <pc:sldMk cId="367198965" sldId="261"/>
        </pc:sldMkLst>
        <pc:spChg chg="mod">
          <ac:chgData name="Kebei Jiang" userId="364a2a22-9abc-49ee-bb2e-5a6750e055b5" providerId="ADAL" clId="{22B85081-3BA2-470E-ACAC-1E887A8DBFE2}" dt="2023-05-04T03:58:02.715" v="7816"/>
          <ac:spMkLst>
            <pc:docMk/>
            <pc:sldMk cId="367198965" sldId="261"/>
            <ac:spMk id="2" creationId="{8C253C44-9FAB-A123-86D4-40D04ACBA869}"/>
          </ac:spMkLst>
        </pc:spChg>
        <pc:spChg chg="del mod">
          <ac:chgData name="Kebei Jiang" userId="364a2a22-9abc-49ee-bb2e-5a6750e055b5" providerId="ADAL" clId="{22B85081-3BA2-470E-ACAC-1E887A8DBFE2}" dt="2023-05-01T20:11:22.826" v="2072" actId="478"/>
          <ac:spMkLst>
            <pc:docMk/>
            <pc:sldMk cId="367198965" sldId="261"/>
            <ac:spMk id="3" creationId="{7CE10313-4D9D-D161-4BFF-30A341FE2CEF}"/>
          </ac:spMkLst>
        </pc:spChg>
        <pc:spChg chg="add mod">
          <ac:chgData name="Kebei Jiang" userId="364a2a22-9abc-49ee-bb2e-5a6750e055b5" providerId="ADAL" clId="{22B85081-3BA2-470E-ACAC-1E887A8DBFE2}" dt="2023-05-04T01:51:49.783" v="7274" actId="20577"/>
          <ac:spMkLst>
            <pc:docMk/>
            <pc:sldMk cId="367198965" sldId="261"/>
            <ac:spMk id="6" creationId="{FC5CF29F-F58F-4AF2-3CD6-3DB70C4D7483}"/>
          </ac:spMkLst>
        </pc:spChg>
        <pc:spChg chg="add mod">
          <ac:chgData name="Kebei Jiang" userId="364a2a22-9abc-49ee-bb2e-5a6750e055b5" providerId="ADAL" clId="{22B85081-3BA2-470E-ACAC-1E887A8DBFE2}" dt="2023-05-04T17:41:48.473" v="11886" actId="207"/>
          <ac:spMkLst>
            <pc:docMk/>
            <pc:sldMk cId="367198965" sldId="261"/>
            <ac:spMk id="7" creationId="{3D7AB2B6-C0F5-C014-356D-B45E7F37BBF1}"/>
          </ac:spMkLst>
        </pc:spChg>
        <pc:picChg chg="add mod modCrop">
          <ac:chgData name="Kebei Jiang" userId="364a2a22-9abc-49ee-bb2e-5a6750e055b5" providerId="ADAL" clId="{22B85081-3BA2-470E-ACAC-1E887A8DBFE2}" dt="2023-05-01T20:42:32.222" v="2375" actId="732"/>
          <ac:picMkLst>
            <pc:docMk/>
            <pc:sldMk cId="367198965" sldId="261"/>
            <ac:picMk id="5" creationId="{321ED5A9-AD84-69C4-BC8F-8BC85CCD7DB9}"/>
          </ac:picMkLst>
        </pc:picChg>
      </pc:sldChg>
      <pc:sldChg chg="addSp delSp modSp add mod">
        <pc:chgData name="Kebei Jiang" userId="364a2a22-9abc-49ee-bb2e-5a6750e055b5" providerId="ADAL" clId="{22B85081-3BA2-470E-ACAC-1E887A8DBFE2}" dt="2023-05-04T17:41:56.130" v="11887" actId="404"/>
        <pc:sldMkLst>
          <pc:docMk/>
          <pc:sldMk cId="1523344195" sldId="262"/>
        </pc:sldMkLst>
        <pc:spChg chg="mod">
          <ac:chgData name="Kebei Jiang" userId="364a2a22-9abc-49ee-bb2e-5a6750e055b5" providerId="ADAL" clId="{22B85081-3BA2-470E-ACAC-1E887A8DBFE2}" dt="2023-05-04T03:58:02.715" v="7816"/>
          <ac:spMkLst>
            <pc:docMk/>
            <pc:sldMk cId="1523344195" sldId="262"/>
            <ac:spMk id="2" creationId="{8C253C44-9FAB-A123-86D4-40D04ACBA869}"/>
          </ac:spMkLst>
        </pc:spChg>
        <pc:spChg chg="del">
          <ac:chgData name="Kebei Jiang" userId="364a2a22-9abc-49ee-bb2e-5a6750e055b5" providerId="ADAL" clId="{22B85081-3BA2-470E-ACAC-1E887A8DBFE2}" dt="2023-05-01T20:12:58.914" v="2084" actId="478"/>
          <ac:spMkLst>
            <pc:docMk/>
            <pc:sldMk cId="1523344195" sldId="262"/>
            <ac:spMk id="3" creationId="{7CE10313-4D9D-D161-4BFF-30A341FE2CEF}"/>
          </ac:spMkLst>
        </pc:spChg>
        <pc:spChg chg="add mod">
          <ac:chgData name="Kebei Jiang" userId="364a2a22-9abc-49ee-bb2e-5a6750e055b5" providerId="ADAL" clId="{22B85081-3BA2-470E-ACAC-1E887A8DBFE2}" dt="2023-05-04T01:51:54.336" v="7277" actId="20577"/>
          <ac:spMkLst>
            <pc:docMk/>
            <pc:sldMk cId="1523344195" sldId="262"/>
            <ac:spMk id="6" creationId="{6B0C73BD-E798-CB70-D76B-6DCB8B321C87}"/>
          </ac:spMkLst>
        </pc:spChg>
        <pc:spChg chg="add mod">
          <ac:chgData name="Kebei Jiang" userId="364a2a22-9abc-49ee-bb2e-5a6750e055b5" providerId="ADAL" clId="{22B85081-3BA2-470E-ACAC-1E887A8DBFE2}" dt="2023-05-04T17:41:56.130" v="11887" actId="404"/>
          <ac:spMkLst>
            <pc:docMk/>
            <pc:sldMk cId="1523344195" sldId="262"/>
            <ac:spMk id="7" creationId="{01858406-F526-0435-53E1-E255548C0D44}"/>
          </ac:spMkLst>
        </pc:spChg>
        <pc:spChg chg="add mod">
          <ac:chgData name="Kebei Jiang" userId="364a2a22-9abc-49ee-bb2e-5a6750e055b5" providerId="ADAL" clId="{22B85081-3BA2-470E-ACAC-1E887A8DBFE2}" dt="2023-05-01T21:23:12.214" v="2819" actId="114"/>
          <ac:spMkLst>
            <pc:docMk/>
            <pc:sldMk cId="1523344195" sldId="262"/>
            <ac:spMk id="8" creationId="{31BB0753-5274-ED6C-DC55-787876DC869A}"/>
          </ac:spMkLst>
        </pc:spChg>
        <pc:spChg chg="add mod">
          <ac:chgData name="Kebei Jiang" userId="364a2a22-9abc-49ee-bb2e-5a6750e055b5" providerId="ADAL" clId="{22B85081-3BA2-470E-ACAC-1E887A8DBFE2}" dt="2023-05-01T21:25:21.186" v="2894" actId="14100"/>
          <ac:spMkLst>
            <pc:docMk/>
            <pc:sldMk cId="1523344195" sldId="262"/>
            <ac:spMk id="9" creationId="{57E542C6-B163-7FE8-0CF9-A742C9329632}"/>
          </ac:spMkLst>
        </pc:spChg>
        <pc:picChg chg="add mod">
          <ac:chgData name="Kebei Jiang" userId="364a2a22-9abc-49ee-bb2e-5a6750e055b5" providerId="ADAL" clId="{22B85081-3BA2-470E-ACAC-1E887A8DBFE2}" dt="2023-05-01T21:25:13.974" v="2888" actId="1036"/>
          <ac:picMkLst>
            <pc:docMk/>
            <pc:sldMk cId="1523344195" sldId="262"/>
            <ac:picMk id="5" creationId="{2D1FC860-7905-8F86-8175-EA2000037EB1}"/>
          </ac:picMkLst>
        </pc:picChg>
      </pc:sldChg>
      <pc:sldChg chg="addSp delSp modSp add mod">
        <pc:chgData name="Kebei Jiang" userId="364a2a22-9abc-49ee-bb2e-5a6750e055b5" providerId="ADAL" clId="{22B85081-3BA2-470E-ACAC-1E887A8DBFE2}" dt="2023-05-04T18:40:50.196" v="12494" actId="20577"/>
        <pc:sldMkLst>
          <pc:docMk/>
          <pc:sldMk cId="2198392075" sldId="263"/>
        </pc:sldMkLst>
        <pc:spChg chg="mod">
          <ac:chgData name="Kebei Jiang" userId="364a2a22-9abc-49ee-bb2e-5a6750e055b5" providerId="ADAL" clId="{22B85081-3BA2-470E-ACAC-1E887A8DBFE2}" dt="2023-05-04T17:43:35.963" v="11943" actId="6549"/>
          <ac:spMkLst>
            <pc:docMk/>
            <pc:sldMk cId="2198392075" sldId="263"/>
            <ac:spMk id="2" creationId="{8C253C44-9FAB-A123-86D4-40D04ACBA869}"/>
          </ac:spMkLst>
        </pc:spChg>
        <pc:spChg chg="del">
          <ac:chgData name="Kebei Jiang" userId="364a2a22-9abc-49ee-bb2e-5a6750e055b5" providerId="ADAL" clId="{22B85081-3BA2-470E-ACAC-1E887A8DBFE2}" dt="2023-05-01T20:13:42.545" v="2089" actId="478"/>
          <ac:spMkLst>
            <pc:docMk/>
            <pc:sldMk cId="2198392075" sldId="263"/>
            <ac:spMk id="3" creationId="{7CE10313-4D9D-D161-4BFF-30A341FE2CEF}"/>
          </ac:spMkLst>
        </pc:spChg>
        <pc:spChg chg="add mod">
          <ac:chgData name="Kebei Jiang" userId="364a2a22-9abc-49ee-bb2e-5a6750e055b5" providerId="ADAL" clId="{22B85081-3BA2-470E-ACAC-1E887A8DBFE2}" dt="2023-05-04T02:06:57.011" v="7516" actId="20577"/>
          <ac:spMkLst>
            <pc:docMk/>
            <pc:sldMk cId="2198392075" sldId="263"/>
            <ac:spMk id="4" creationId="{A9F0DE83-A9D7-7F6C-5CFF-BB26E4FAB64F}"/>
          </ac:spMkLst>
        </pc:spChg>
        <pc:spChg chg="add mod">
          <ac:chgData name="Kebei Jiang" userId="364a2a22-9abc-49ee-bb2e-5a6750e055b5" providerId="ADAL" clId="{22B85081-3BA2-470E-ACAC-1E887A8DBFE2}" dt="2023-05-04T18:40:50.196" v="12494" actId="20577"/>
          <ac:spMkLst>
            <pc:docMk/>
            <pc:sldMk cId="2198392075" sldId="263"/>
            <ac:spMk id="7" creationId="{1A86F390-E7DE-8D79-7D86-522807CCD24D}"/>
          </ac:spMkLst>
        </pc:spChg>
        <pc:grpChg chg="add mod">
          <ac:chgData name="Kebei Jiang" userId="364a2a22-9abc-49ee-bb2e-5a6750e055b5" providerId="ADAL" clId="{22B85081-3BA2-470E-ACAC-1E887A8DBFE2}" dt="2023-05-04T16:59:58.461" v="11270" actId="1076"/>
          <ac:grpSpMkLst>
            <pc:docMk/>
            <pc:sldMk cId="2198392075" sldId="263"/>
            <ac:grpSpMk id="3" creationId="{836A395C-1260-2210-AE69-A7B4C48C062F}"/>
          </ac:grpSpMkLst>
        </pc:grpChg>
        <pc:picChg chg="add mod modCrop">
          <ac:chgData name="Kebei Jiang" userId="364a2a22-9abc-49ee-bb2e-5a6750e055b5" providerId="ADAL" clId="{22B85081-3BA2-470E-ACAC-1E887A8DBFE2}" dt="2023-05-04T17:43:48.823" v="11944" actId="732"/>
          <ac:picMkLst>
            <pc:docMk/>
            <pc:sldMk cId="2198392075" sldId="263"/>
            <ac:picMk id="6" creationId="{A4D9DC18-D410-4B20-7A71-32F34A1D0124}"/>
          </ac:picMkLst>
        </pc:picChg>
        <pc:cxnChg chg="add mod">
          <ac:chgData name="Kebei Jiang" userId="364a2a22-9abc-49ee-bb2e-5a6750e055b5" providerId="ADAL" clId="{22B85081-3BA2-470E-ACAC-1E887A8DBFE2}" dt="2023-05-04T16:59:55.157" v="11269" actId="164"/>
          <ac:cxnSpMkLst>
            <pc:docMk/>
            <pc:sldMk cId="2198392075" sldId="263"/>
            <ac:cxnSpMk id="9" creationId="{A6267979-E185-A395-F853-0B861A5D9BF7}"/>
          </ac:cxnSpMkLst>
        </pc:cxnChg>
      </pc:sldChg>
      <pc:sldChg chg="addSp delSp modSp new mod">
        <pc:chgData name="Kebei Jiang" userId="364a2a22-9abc-49ee-bb2e-5a6750e055b5" providerId="ADAL" clId="{22B85081-3BA2-470E-ACAC-1E887A8DBFE2}" dt="2023-05-04T18:45:49.859" v="12590" actId="27636"/>
        <pc:sldMkLst>
          <pc:docMk/>
          <pc:sldMk cId="411662041" sldId="264"/>
        </pc:sldMkLst>
        <pc:spChg chg="mod">
          <ac:chgData name="Kebei Jiang" userId="364a2a22-9abc-49ee-bb2e-5a6750e055b5" providerId="ADAL" clId="{22B85081-3BA2-470E-ACAC-1E887A8DBFE2}" dt="2023-05-04T03:58:02.715" v="7816"/>
          <ac:spMkLst>
            <pc:docMk/>
            <pc:sldMk cId="411662041" sldId="264"/>
            <ac:spMk id="2" creationId="{88AFE555-8B3E-D0C2-8C9A-4C6058246E5D}"/>
          </ac:spMkLst>
        </pc:spChg>
        <pc:spChg chg="mod">
          <ac:chgData name="Kebei Jiang" userId="364a2a22-9abc-49ee-bb2e-5a6750e055b5" providerId="ADAL" clId="{22B85081-3BA2-470E-ACAC-1E887A8DBFE2}" dt="2023-05-04T18:45:49.859" v="12590" actId="27636"/>
          <ac:spMkLst>
            <pc:docMk/>
            <pc:sldMk cId="411662041" sldId="264"/>
            <ac:spMk id="3" creationId="{3D0D6E06-51C1-D06B-12C3-C4373E2FB28B}"/>
          </ac:spMkLst>
        </pc:spChg>
        <pc:picChg chg="add del mod">
          <ac:chgData name="Kebei Jiang" userId="364a2a22-9abc-49ee-bb2e-5a6750e055b5" providerId="ADAL" clId="{22B85081-3BA2-470E-ACAC-1E887A8DBFE2}" dt="2023-05-03T19:08:41.655" v="5416" actId="478"/>
          <ac:picMkLst>
            <pc:docMk/>
            <pc:sldMk cId="411662041" sldId="264"/>
            <ac:picMk id="4" creationId="{54DB62A9-67CC-E75A-A1EC-9AFC37A591A3}"/>
          </ac:picMkLst>
        </pc:picChg>
        <pc:picChg chg="add del mod">
          <ac:chgData name="Kebei Jiang" userId="364a2a22-9abc-49ee-bb2e-5a6750e055b5" providerId="ADAL" clId="{22B85081-3BA2-470E-ACAC-1E887A8DBFE2}" dt="2023-05-03T21:10:44.867" v="5600" actId="478"/>
          <ac:picMkLst>
            <pc:docMk/>
            <pc:sldMk cId="411662041" sldId="264"/>
            <ac:picMk id="6" creationId="{5734420E-2490-2F15-3733-1E1915E26783}"/>
          </ac:picMkLst>
        </pc:picChg>
      </pc:sldChg>
      <pc:sldChg chg="addSp delSp modSp new mod">
        <pc:chgData name="Kebei Jiang" userId="364a2a22-9abc-49ee-bb2e-5a6750e055b5" providerId="ADAL" clId="{22B85081-3BA2-470E-ACAC-1E887A8DBFE2}" dt="2023-05-04T15:20:07.999" v="10621" actId="20577"/>
        <pc:sldMkLst>
          <pc:docMk/>
          <pc:sldMk cId="1669922577" sldId="265"/>
        </pc:sldMkLst>
        <pc:spChg chg="mod">
          <ac:chgData name="Kebei Jiang" userId="364a2a22-9abc-49ee-bb2e-5a6750e055b5" providerId="ADAL" clId="{22B85081-3BA2-470E-ACAC-1E887A8DBFE2}" dt="2023-05-04T15:20:07.999" v="10621" actId="20577"/>
          <ac:spMkLst>
            <pc:docMk/>
            <pc:sldMk cId="1669922577" sldId="265"/>
            <ac:spMk id="2" creationId="{A04B95A3-8A67-E6A6-B11E-BBDE6AEBAE5F}"/>
          </ac:spMkLst>
        </pc:spChg>
        <pc:spChg chg="del">
          <ac:chgData name="Kebei Jiang" userId="364a2a22-9abc-49ee-bb2e-5a6750e055b5" providerId="ADAL" clId="{22B85081-3BA2-470E-ACAC-1E887A8DBFE2}" dt="2023-05-02T03:01:23.621" v="4157" actId="478"/>
          <ac:spMkLst>
            <pc:docMk/>
            <pc:sldMk cId="1669922577" sldId="265"/>
            <ac:spMk id="3" creationId="{D4675E05-6BFE-A5D6-51D5-392495B404BA}"/>
          </ac:spMkLst>
        </pc:spChg>
        <pc:spChg chg="add mod">
          <ac:chgData name="Kebei Jiang" userId="364a2a22-9abc-49ee-bb2e-5a6750e055b5" providerId="ADAL" clId="{22B85081-3BA2-470E-ACAC-1E887A8DBFE2}" dt="2023-05-04T01:53:14.263" v="7289" actId="6549"/>
          <ac:spMkLst>
            <pc:docMk/>
            <pc:sldMk cId="1669922577" sldId="265"/>
            <ac:spMk id="8" creationId="{947594CC-56CD-3025-E4D6-90EAC2D204E3}"/>
          </ac:spMkLst>
        </pc:spChg>
        <pc:picChg chg="add mod">
          <ac:chgData name="Kebei Jiang" userId="364a2a22-9abc-49ee-bb2e-5a6750e055b5" providerId="ADAL" clId="{22B85081-3BA2-470E-ACAC-1E887A8DBFE2}" dt="2023-05-04T13:15:21.986" v="8646" actId="1076"/>
          <ac:picMkLst>
            <pc:docMk/>
            <pc:sldMk cId="1669922577" sldId="265"/>
            <ac:picMk id="4" creationId="{F4B2BC80-636E-D31D-E743-5A355E6174A4}"/>
          </ac:picMkLst>
        </pc:picChg>
        <pc:picChg chg="add mod">
          <ac:chgData name="Kebei Jiang" userId="364a2a22-9abc-49ee-bb2e-5a6750e055b5" providerId="ADAL" clId="{22B85081-3BA2-470E-ACAC-1E887A8DBFE2}" dt="2023-05-04T13:15:21.986" v="8646" actId="1076"/>
          <ac:picMkLst>
            <pc:docMk/>
            <pc:sldMk cId="1669922577" sldId="265"/>
            <ac:picMk id="5" creationId="{05664C11-3E43-9957-8065-F5BF8ED9641B}"/>
          </ac:picMkLst>
        </pc:picChg>
        <pc:picChg chg="add mod">
          <ac:chgData name="Kebei Jiang" userId="364a2a22-9abc-49ee-bb2e-5a6750e055b5" providerId="ADAL" clId="{22B85081-3BA2-470E-ACAC-1E887A8DBFE2}" dt="2023-05-04T13:15:21.986" v="8646" actId="1076"/>
          <ac:picMkLst>
            <pc:docMk/>
            <pc:sldMk cId="1669922577" sldId="265"/>
            <ac:picMk id="7" creationId="{2FC9C100-22FD-6D4C-096B-1776823B5948}"/>
          </ac:picMkLst>
        </pc:picChg>
      </pc:sldChg>
      <pc:sldChg chg="addSp delSp modSp new add del mod ord setBg modShow">
        <pc:chgData name="Kebei Jiang" userId="364a2a22-9abc-49ee-bb2e-5a6750e055b5" providerId="ADAL" clId="{22B85081-3BA2-470E-ACAC-1E887A8DBFE2}" dt="2023-05-04T13:15:44.897" v="8647" actId="47"/>
        <pc:sldMkLst>
          <pc:docMk/>
          <pc:sldMk cId="390815826" sldId="266"/>
        </pc:sldMkLst>
        <pc:spChg chg="mod">
          <ac:chgData name="Kebei Jiang" userId="364a2a22-9abc-49ee-bb2e-5a6750e055b5" providerId="ADAL" clId="{22B85081-3BA2-470E-ACAC-1E887A8DBFE2}" dt="2023-05-04T03:58:02.715" v="7816"/>
          <ac:spMkLst>
            <pc:docMk/>
            <pc:sldMk cId="390815826" sldId="266"/>
            <ac:spMk id="2" creationId="{C0B70ED4-EEE3-8871-28A2-1C50A8E1C1E3}"/>
          </ac:spMkLst>
        </pc:spChg>
        <pc:spChg chg="del">
          <ac:chgData name="Kebei Jiang" userId="364a2a22-9abc-49ee-bb2e-5a6750e055b5" providerId="ADAL" clId="{22B85081-3BA2-470E-ACAC-1E887A8DBFE2}" dt="2023-05-02T17:01:31.849" v="5100" actId="478"/>
          <ac:spMkLst>
            <pc:docMk/>
            <pc:sldMk cId="390815826" sldId="266"/>
            <ac:spMk id="3" creationId="{81595B84-B94A-371F-65C6-9E6D7A2FCF13}"/>
          </ac:spMkLst>
        </pc:spChg>
        <pc:spChg chg="add del">
          <ac:chgData name="Kebei Jiang" userId="364a2a22-9abc-49ee-bb2e-5a6750e055b5" providerId="ADAL" clId="{22B85081-3BA2-470E-ACAC-1E887A8DBFE2}" dt="2023-05-02T20:16:03.049" v="5163" actId="26606"/>
          <ac:spMkLst>
            <pc:docMk/>
            <pc:sldMk cId="390815826" sldId="266"/>
            <ac:spMk id="12" creationId="{99ED5833-B85B-4103-8A3B-CAB0308E6C15}"/>
          </ac:spMkLst>
        </pc:spChg>
        <pc:picChg chg="add mod">
          <ac:chgData name="Kebei Jiang" userId="364a2a22-9abc-49ee-bb2e-5a6750e055b5" providerId="ADAL" clId="{22B85081-3BA2-470E-ACAC-1E887A8DBFE2}" dt="2023-05-02T20:17:03.758" v="5167" actId="1076"/>
          <ac:picMkLst>
            <pc:docMk/>
            <pc:sldMk cId="390815826" sldId="266"/>
            <ac:picMk id="5" creationId="{A992549A-C487-F1E6-E30B-FCFC2907B910}"/>
          </ac:picMkLst>
        </pc:picChg>
        <pc:picChg chg="add del mod">
          <ac:chgData name="Kebei Jiang" userId="364a2a22-9abc-49ee-bb2e-5a6750e055b5" providerId="ADAL" clId="{22B85081-3BA2-470E-ACAC-1E887A8DBFE2}" dt="2023-05-03T19:08:20.785" v="5413" actId="21"/>
          <ac:picMkLst>
            <pc:docMk/>
            <pc:sldMk cId="390815826" sldId="266"/>
            <ac:picMk id="7" creationId="{A8EDD86A-BD4D-9044-CE52-EE96A81A8BA0}"/>
          </ac:picMkLst>
        </pc:picChg>
        <pc:picChg chg="add mod">
          <ac:chgData name="Kebei Jiang" userId="364a2a22-9abc-49ee-bb2e-5a6750e055b5" providerId="ADAL" clId="{22B85081-3BA2-470E-ACAC-1E887A8DBFE2}" dt="2023-05-03T19:14:36.696" v="5439" actId="1076"/>
          <ac:picMkLst>
            <pc:docMk/>
            <pc:sldMk cId="390815826" sldId="266"/>
            <ac:picMk id="8" creationId="{B0704A4E-B277-207B-BC2E-EBDE59FF4434}"/>
          </ac:picMkLst>
        </pc:picChg>
      </pc:sldChg>
      <pc:sldChg chg="addSp delSp modSp new mod">
        <pc:chgData name="Kebei Jiang" userId="364a2a22-9abc-49ee-bb2e-5a6750e055b5" providerId="ADAL" clId="{22B85081-3BA2-470E-ACAC-1E887A8DBFE2}" dt="2023-05-04T18:55:49.012" v="12667" actId="1076"/>
        <pc:sldMkLst>
          <pc:docMk/>
          <pc:sldMk cId="2448413241" sldId="267"/>
        </pc:sldMkLst>
        <pc:spChg chg="mod">
          <ac:chgData name="Kebei Jiang" userId="364a2a22-9abc-49ee-bb2e-5a6750e055b5" providerId="ADAL" clId="{22B85081-3BA2-470E-ACAC-1E887A8DBFE2}" dt="2023-05-04T03:58:02.715" v="7816"/>
          <ac:spMkLst>
            <pc:docMk/>
            <pc:sldMk cId="2448413241" sldId="267"/>
            <ac:spMk id="2" creationId="{1919880A-9D87-2C5E-33A2-433D8817418B}"/>
          </ac:spMkLst>
        </pc:spChg>
        <pc:spChg chg="del">
          <ac:chgData name="Kebei Jiang" userId="364a2a22-9abc-49ee-bb2e-5a6750e055b5" providerId="ADAL" clId="{22B85081-3BA2-470E-ACAC-1E887A8DBFE2}" dt="2023-05-02T20:20:48.109" v="5176" actId="478"/>
          <ac:spMkLst>
            <pc:docMk/>
            <pc:sldMk cId="2448413241" sldId="267"/>
            <ac:spMk id="3" creationId="{93DA41C5-679D-F5AE-4046-12BEF7E39B5E}"/>
          </ac:spMkLst>
        </pc:spChg>
        <pc:spChg chg="add mod">
          <ac:chgData name="Kebei Jiang" userId="364a2a22-9abc-49ee-bb2e-5a6750e055b5" providerId="ADAL" clId="{22B85081-3BA2-470E-ACAC-1E887A8DBFE2}" dt="2023-05-04T18:55:49.012" v="12667" actId="1076"/>
          <ac:spMkLst>
            <pc:docMk/>
            <pc:sldMk cId="2448413241" sldId="267"/>
            <ac:spMk id="3" creationId="{A634713C-162C-FF5D-98DD-B1EEC8598750}"/>
          </ac:spMkLst>
        </pc:spChg>
        <pc:picChg chg="add mod">
          <ac:chgData name="Kebei Jiang" userId="364a2a22-9abc-49ee-bb2e-5a6750e055b5" providerId="ADAL" clId="{22B85081-3BA2-470E-ACAC-1E887A8DBFE2}" dt="2023-05-04T18:55:45.268" v="12666" actId="1076"/>
          <ac:picMkLst>
            <pc:docMk/>
            <pc:sldMk cId="2448413241" sldId="267"/>
            <ac:picMk id="5" creationId="{45078B72-1C1C-5212-B9A3-F6BFBC5BD44C}"/>
          </ac:picMkLst>
        </pc:picChg>
      </pc:sldChg>
      <pc:sldChg chg="addSp delSp modSp new mod">
        <pc:chgData name="Kebei Jiang" userId="364a2a22-9abc-49ee-bb2e-5a6750e055b5" providerId="ADAL" clId="{22B85081-3BA2-470E-ACAC-1E887A8DBFE2}" dt="2023-05-04T14:56:27.746" v="9786" actId="207"/>
        <pc:sldMkLst>
          <pc:docMk/>
          <pc:sldMk cId="185715984" sldId="268"/>
        </pc:sldMkLst>
        <pc:spChg chg="mod">
          <ac:chgData name="Kebei Jiang" userId="364a2a22-9abc-49ee-bb2e-5a6750e055b5" providerId="ADAL" clId="{22B85081-3BA2-470E-ACAC-1E887A8DBFE2}" dt="2023-05-04T14:56:27.746" v="9786" actId="207"/>
          <ac:spMkLst>
            <pc:docMk/>
            <pc:sldMk cId="185715984" sldId="268"/>
            <ac:spMk id="2" creationId="{842DEF9B-B41A-CF0A-6272-7FBAA24FE030}"/>
          </ac:spMkLst>
        </pc:spChg>
        <pc:spChg chg="del mod">
          <ac:chgData name="Kebei Jiang" userId="364a2a22-9abc-49ee-bb2e-5a6750e055b5" providerId="ADAL" clId="{22B85081-3BA2-470E-ACAC-1E887A8DBFE2}" dt="2023-05-03T21:36:01.699" v="5650" actId="478"/>
          <ac:spMkLst>
            <pc:docMk/>
            <pc:sldMk cId="185715984" sldId="268"/>
            <ac:spMk id="3" creationId="{CD203E77-ECC5-2EEC-CE11-DF72432E9907}"/>
          </ac:spMkLst>
        </pc:spChg>
        <pc:spChg chg="add del mod">
          <ac:chgData name="Kebei Jiang" userId="364a2a22-9abc-49ee-bb2e-5a6750e055b5" providerId="ADAL" clId="{22B85081-3BA2-470E-ACAC-1E887A8DBFE2}" dt="2023-05-03T21:36:04.230" v="5651" actId="478"/>
          <ac:spMkLst>
            <pc:docMk/>
            <pc:sldMk cId="185715984" sldId="268"/>
            <ac:spMk id="5" creationId="{B2EC1ADE-04F0-3F3C-C7F5-6069DF365340}"/>
          </ac:spMkLst>
        </pc:spChg>
        <pc:spChg chg="add mod">
          <ac:chgData name="Kebei Jiang" userId="364a2a22-9abc-49ee-bb2e-5a6750e055b5" providerId="ADAL" clId="{22B85081-3BA2-470E-ACAC-1E887A8DBFE2}" dt="2023-05-03T22:09:38.796" v="6239" actId="1076"/>
          <ac:spMkLst>
            <pc:docMk/>
            <pc:sldMk cId="185715984" sldId="268"/>
            <ac:spMk id="10" creationId="{539EFACF-110B-2D1B-BF11-3EC39A3066EA}"/>
          </ac:spMkLst>
        </pc:spChg>
        <pc:spChg chg="add del">
          <ac:chgData name="Kebei Jiang" userId="364a2a22-9abc-49ee-bb2e-5a6750e055b5" providerId="ADAL" clId="{22B85081-3BA2-470E-ACAC-1E887A8DBFE2}" dt="2023-05-03T21:51:34.621" v="6050" actId="22"/>
          <ac:spMkLst>
            <pc:docMk/>
            <pc:sldMk cId="185715984" sldId="268"/>
            <ac:spMk id="12" creationId="{8BC1B5AD-8693-6B76-F6F5-FA98F5A696C6}"/>
          </ac:spMkLst>
        </pc:spChg>
        <pc:spChg chg="add mod">
          <ac:chgData name="Kebei Jiang" userId="364a2a22-9abc-49ee-bb2e-5a6750e055b5" providerId="ADAL" clId="{22B85081-3BA2-470E-ACAC-1E887A8DBFE2}" dt="2023-05-03T22:53:25.659" v="6257" actId="14100"/>
          <ac:spMkLst>
            <pc:docMk/>
            <pc:sldMk cId="185715984" sldId="268"/>
            <ac:spMk id="14" creationId="{9544A432-0AF8-34EF-FAC5-22A6399ECDC4}"/>
          </ac:spMkLst>
        </pc:spChg>
        <pc:spChg chg="add mod">
          <ac:chgData name="Kebei Jiang" userId="364a2a22-9abc-49ee-bb2e-5a6750e055b5" providerId="ADAL" clId="{22B85081-3BA2-470E-ACAC-1E887A8DBFE2}" dt="2023-05-04T02:01:49.653" v="7459" actId="20577"/>
          <ac:spMkLst>
            <pc:docMk/>
            <pc:sldMk cId="185715984" sldId="268"/>
            <ac:spMk id="15" creationId="{2A31774C-F57B-82F6-6992-D0E4299D8357}"/>
          </ac:spMkLst>
        </pc:spChg>
        <pc:spChg chg="add mod">
          <ac:chgData name="Kebei Jiang" userId="364a2a22-9abc-49ee-bb2e-5a6750e055b5" providerId="ADAL" clId="{22B85081-3BA2-470E-ACAC-1E887A8DBFE2}" dt="2023-05-03T22:08:29.809" v="6227" actId="692"/>
          <ac:spMkLst>
            <pc:docMk/>
            <pc:sldMk cId="185715984" sldId="268"/>
            <ac:spMk id="16" creationId="{2BD4B71C-BF5E-2049-3FF9-EE032936CB5C}"/>
          </ac:spMkLst>
        </pc:spChg>
        <pc:spChg chg="add mod">
          <ac:chgData name="Kebei Jiang" userId="364a2a22-9abc-49ee-bb2e-5a6750e055b5" providerId="ADAL" clId="{22B85081-3BA2-470E-ACAC-1E887A8DBFE2}" dt="2023-05-03T22:09:00.778" v="6232" actId="164"/>
          <ac:spMkLst>
            <pc:docMk/>
            <pc:sldMk cId="185715984" sldId="268"/>
            <ac:spMk id="18" creationId="{FB09A347-543E-9F8F-D70E-FB58C8230A7D}"/>
          </ac:spMkLst>
        </pc:spChg>
        <pc:grpChg chg="add mod">
          <ac:chgData name="Kebei Jiang" userId="364a2a22-9abc-49ee-bb2e-5a6750e055b5" providerId="ADAL" clId="{22B85081-3BA2-470E-ACAC-1E887A8DBFE2}" dt="2023-05-03T22:09:00.778" v="6232" actId="164"/>
          <ac:grpSpMkLst>
            <pc:docMk/>
            <pc:sldMk cId="185715984" sldId="268"/>
            <ac:grpSpMk id="17" creationId="{C74C835A-E0BD-067F-1D2B-D46F8D879523}"/>
          </ac:grpSpMkLst>
        </pc:grpChg>
        <pc:grpChg chg="add mod">
          <ac:chgData name="Kebei Jiang" userId="364a2a22-9abc-49ee-bb2e-5a6750e055b5" providerId="ADAL" clId="{22B85081-3BA2-470E-ACAC-1E887A8DBFE2}" dt="2023-05-03T22:09:45.670" v="6241" actId="1076"/>
          <ac:grpSpMkLst>
            <pc:docMk/>
            <pc:sldMk cId="185715984" sldId="268"/>
            <ac:grpSpMk id="19" creationId="{A1B8381E-1F47-13D1-171C-97AB7927D3A2}"/>
          </ac:grpSpMkLst>
        </pc:grpChg>
        <pc:picChg chg="add del mod modCrop">
          <ac:chgData name="Kebei Jiang" userId="364a2a22-9abc-49ee-bb2e-5a6750e055b5" providerId="ADAL" clId="{22B85081-3BA2-470E-ACAC-1E887A8DBFE2}" dt="2023-05-03T21:49:46.998" v="6044" actId="478"/>
          <ac:picMkLst>
            <pc:docMk/>
            <pc:sldMk cId="185715984" sldId="268"/>
            <ac:picMk id="7" creationId="{AA6AD31B-861F-3428-B330-0BB7EC37C877}"/>
          </ac:picMkLst>
        </pc:picChg>
        <pc:picChg chg="add mod modCrop">
          <ac:chgData name="Kebei Jiang" userId="364a2a22-9abc-49ee-bb2e-5a6750e055b5" providerId="ADAL" clId="{22B85081-3BA2-470E-ACAC-1E887A8DBFE2}" dt="2023-05-03T22:08:29.809" v="6227" actId="692"/>
          <ac:picMkLst>
            <pc:docMk/>
            <pc:sldMk cId="185715984" sldId="268"/>
            <ac:picMk id="9" creationId="{EF96F6EE-FF8F-D6C7-4110-D2AA992C2D0D}"/>
          </ac:picMkLst>
        </pc:picChg>
      </pc:sldChg>
      <pc:sldChg chg="modSp new mod">
        <pc:chgData name="Kebei Jiang" userId="364a2a22-9abc-49ee-bb2e-5a6750e055b5" providerId="ADAL" clId="{22B85081-3BA2-470E-ACAC-1E887A8DBFE2}" dt="2023-05-04T14:58:20.079" v="9952" actId="20577"/>
        <pc:sldMkLst>
          <pc:docMk/>
          <pc:sldMk cId="2436453979" sldId="269"/>
        </pc:sldMkLst>
        <pc:spChg chg="mod">
          <ac:chgData name="Kebei Jiang" userId="364a2a22-9abc-49ee-bb2e-5a6750e055b5" providerId="ADAL" clId="{22B85081-3BA2-470E-ACAC-1E887A8DBFE2}" dt="2023-05-04T03:58:02.715" v="7816"/>
          <ac:spMkLst>
            <pc:docMk/>
            <pc:sldMk cId="2436453979" sldId="269"/>
            <ac:spMk id="2" creationId="{9AB4525D-AB23-441A-9CED-AA77C0E6A573}"/>
          </ac:spMkLst>
        </pc:spChg>
        <pc:spChg chg="mod">
          <ac:chgData name="Kebei Jiang" userId="364a2a22-9abc-49ee-bb2e-5a6750e055b5" providerId="ADAL" clId="{22B85081-3BA2-470E-ACAC-1E887A8DBFE2}" dt="2023-05-04T14:58:20.079" v="9952" actId="20577"/>
          <ac:spMkLst>
            <pc:docMk/>
            <pc:sldMk cId="2436453979" sldId="269"/>
            <ac:spMk id="3" creationId="{CF82709C-6727-B8C3-0943-6339A763E06F}"/>
          </ac:spMkLst>
        </pc:spChg>
      </pc:sldChg>
      <pc:sldChg chg="addSp delSp modSp new mod">
        <pc:chgData name="Kebei Jiang" userId="364a2a22-9abc-49ee-bb2e-5a6750e055b5" providerId="ADAL" clId="{22B85081-3BA2-470E-ACAC-1E887A8DBFE2}" dt="2023-05-04T18:45:15.323" v="12588" actId="403"/>
        <pc:sldMkLst>
          <pc:docMk/>
          <pc:sldMk cId="2332496521" sldId="270"/>
        </pc:sldMkLst>
        <pc:spChg chg="mod">
          <ac:chgData name="Kebei Jiang" userId="364a2a22-9abc-49ee-bb2e-5a6750e055b5" providerId="ADAL" clId="{22B85081-3BA2-470E-ACAC-1E887A8DBFE2}" dt="2023-05-04T03:58:02.715" v="7816"/>
          <ac:spMkLst>
            <pc:docMk/>
            <pc:sldMk cId="2332496521" sldId="270"/>
            <ac:spMk id="2" creationId="{802F6461-D299-5594-9144-9C1D045806C3}"/>
          </ac:spMkLst>
        </pc:spChg>
        <pc:spChg chg="del">
          <ac:chgData name="Kebei Jiang" userId="364a2a22-9abc-49ee-bb2e-5a6750e055b5" providerId="ADAL" clId="{22B85081-3BA2-470E-ACAC-1E887A8DBFE2}" dt="2023-05-03T21:05:51.028" v="5561" actId="478"/>
          <ac:spMkLst>
            <pc:docMk/>
            <pc:sldMk cId="2332496521" sldId="270"/>
            <ac:spMk id="3" creationId="{83D23959-9F3F-5C53-6B2B-6201A2BEB4B1}"/>
          </ac:spMkLst>
        </pc:spChg>
        <pc:spChg chg="add mod">
          <ac:chgData name="Kebei Jiang" userId="364a2a22-9abc-49ee-bb2e-5a6750e055b5" providerId="ADAL" clId="{22B85081-3BA2-470E-ACAC-1E887A8DBFE2}" dt="2023-05-04T18:45:15.323" v="12588" actId="403"/>
          <ac:spMkLst>
            <pc:docMk/>
            <pc:sldMk cId="2332496521" sldId="270"/>
            <ac:spMk id="3" creationId="{92F42E56-7933-543E-F77A-B0186A7416D1}"/>
          </ac:spMkLst>
        </pc:spChg>
        <pc:picChg chg="add mod">
          <ac:chgData name="Kebei Jiang" userId="364a2a22-9abc-49ee-bb2e-5a6750e055b5" providerId="ADAL" clId="{22B85081-3BA2-470E-ACAC-1E887A8DBFE2}" dt="2023-05-03T21:06:31.917" v="5566" actId="14100"/>
          <ac:picMkLst>
            <pc:docMk/>
            <pc:sldMk cId="2332496521" sldId="270"/>
            <ac:picMk id="5" creationId="{2D956B2B-A5B7-1BDA-1C75-B029393CD603}"/>
          </ac:picMkLst>
        </pc:picChg>
      </pc:sldChg>
      <pc:sldChg chg="addSp delSp modSp new mod setBg modClrScheme delDesignElem chgLayout">
        <pc:chgData name="Kebei Jiang" userId="364a2a22-9abc-49ee-bb2e-5a6750e055b5" providerId="ADAL" clId="{22B85081-3BA2-470E-ACAC-1E887A8DBFE2}" dt="2023-05-04T19:09:46.914" v="12731" actId="20577"/>
        <pc:sldMkLst>
          <pc:docMk/>
          <pc:sldMk cId="2457765462" sldId="271"/>
        </pc:sldMkLst>
        <pc:spChg chg="del mod ord">
          <ac:chgData name="Kebei Jiang" userId="364a2a22-9abc-49ee-bb2e-5a6750e055b5" providerId="ADAL" clId="{22B85081-3BA2-470E-ACAC-1E887A8DBFE2}" dt="2023-05-04T01:40:18.808" v="7122" actId="478"/>
          <ac:spMkLst>
            <pc:docMk/>
            <pc:sldMk cId="2457765462" sldId="271"/>
            <ac:spMk id="2" creationId="{86C1E340-B6F0-8CE1-2ECE-291957661B91}"/>
          </ac:spMkLst>
        </pc:spChg>
        <pc:spChg chg="del">
          <ac:chgData name="Kebei Jiang" userId="364a2a22-9abc-49ee-bb2e-5a6750e055b5" providerId="ADAL" clId="{22B85081-3BA2-470E-ACAC-1E887A8DBFE2}" dt="2023-05-03T22:10:08.213" v="6249" actId="478"/>
          <ac:spMkLst>
            <pc:docMk/>
            <pc:sldMk cId="2457765462" sldId="271"/>
            <ac:spMk id="3" creationId="{73CA1A9A-B980-82BA-AD6E-1E19033B6202}"/>
          </ac:spMkLst>
        </pc:spChg>
        <pc:spChg chg="add mod ord">
          <ac:chgData name="Kebei Jiang" userId="364a2a22-9abc-49ee-bb2e-5a6750e055b5" providerId="ADAL" clId="{22B85081-3BA2-470E-ACAC-1E887A8DBFE2}" dt="2023-05-04T19:09:46.914" v="12731" actId="20577"/>
          <ac:spMkLst>
            <pc:docMk/>
            <pc:sldMk cId="2457765462" sldId="271"/>
            <ac:spMk id="4" creationId="{29E780D0-4A27-14DF-0034-C72040BCE3F7}"/>
          </ac:spMkLst>
        </pc:spChg>
        <pc:spChg chg="add mod">
          <ac:chgData name="Kebei Jiang" userId="364a2a22-9abc-49ee-bb2e-5a6750e055b5" providerId="ADAL" clId="{22B85081-3BA2-470E-ACAC-1E887A8DBFE2}" dt="2023-05-04T04:16:45.751" v="8179" actId="1076"/>
          <ac:spMkLst>
            <pc:docMk/>
            <pc:sldMk cId="2457765462" sldId="271"/>
            <ac:spMk id="5" creationId="{13E4C6F5-A591-B8ED-7E2E-0B900C6D6524}"/>
          </ac:spMkLst>
        </pc:spChg>
        <pc:spChg chg="add del mod">
          <ac:chgData name="Kebei Jiang" userId="364a2a22-9abc-49ee-bb2e-5a6750e055b5" providerId="ADAL" clId="{22B85081-3BA2-470E-ACAC-1E887A8DBFE2}" dt="2023-05-04T01:41:37.983" v="7142" actId="478"/>
          <ac:spMkLst>
            <pc:docMk/>
            <pc:sldMk cId="2457765462" sldId="271"/>
            <ac:spMk id="9" creationId="{A3955AF9-E3A6-DF85-EBC4-C1FD4B7BF9AD}"/>
          </ac:spMkLst>
        </pc:spChg>
        <pc:spChg chg="add del mod">
          <ac:chgData name="Kebei Jiang" userId="364a2a22-9abc-49ee-bb2e-5a6750e055b5" providerId="ADAL" clId="{22B85081-3BA2-470E-ACAC-1E887A8DBFE2}" dt="2023-05-04T01:41:40.020" v="7144"/>
          <ac:spMkLst>
            <pc:docMk/>
            <pc:sldMk cId="2457765462" sldId="271"/>
            <ac:spMk id="10" creationId="{B4A4CAC1-F3C5-1A32-AAEC-B9BA1FFAA81B}"/>
          </ac:spMkLst>
        </pc:spChg>
        <pc:spChg chg="add mod">
          <ac:chgData name="Kebei Jiang" userId="364a2a22-9abc-49ee-bb2e-5a6750e055b5" providerId="ADAL" clId="{22B85081-3BA2-470E-ACAC-1E887A8DBFE2}" dt="2023-05-04T01:45:10.591" v="7194" actId="20577"/>
          <ac:spMkLst>
            <pc:docMk/>
            <pc:sldMk cId="2457765462" sldId="271"/>
            <ac:spMk id="11" creationId="{2D717FA7-1E90-CB53-B047-007764FFEB97}"/>
          </ac:spMkLst>
        </pc:spChg>
        <pc:spChg chg="add mod">
          <ac:chgData name="Kebei Jiang" userId="364a2a22-9abc-49ee-bb2e-5a6750e055b5" providerId="ADAL" clId="{22B85081-3BA2-470E-ACAC-1E887A8DBFE2}" dt="2023-05-04T01:52:19.582" v="7284" actId="20577"/>
          <ac:spMkLst>
            <pc:docMk/>
            <pc:sldMk cId="2457765462" sldId="271"/>
            <ac:spMk id="12" creationId="{37E0FD35-5606-02DB-9ACE-BCBD229B4DC6}"/>
          </ac:spMkLst>
        </pc:spChg>
        <pc:spChg chg="add del">
          <ac:chgData name="Kebei Jiang" userId="364a2a22-9abc-49ee-bb2e-5a6750e055b5" providerId="ADAL" clId="{22B85081-3BA2-470E-ACAC-1E887A8DBFE2}" dt="2023-05-04T01:39:57.436" v="7115" actId="700"/>
          <ac:spMkLst>
            <pc:docMk/>
            <pc:sldMk cId="2457765462" sldId="271"/>
            <ac:spMk id="13" creationId="{26FF42C2-EA15-4154-B242-E98E88CED99C}"/>
          </ac:spMkLst>
        </pc:spChg>
        <pc:spChg chg="add del">
          <ac:chgData name="Kebei Jiang" userId="364a2a22-9abc-49ee-bb2e-5a6750e055b5" providerId="ADAL" clId="{22B85081-3BA2-470E-ACAC-1E887A8DBFE2}" dt="2023-05-04T01:39:57.436" v="7115" actId="700"/>
          <ac:spMkLst>
            <pc:docMk/>
            <pc:sldMk cId="2457765462" sldId="271"/>
            <ac:spMk id="15" creationId="{D79DE9F7-28C4-4856-BA57-D696E124C137}"/>
          </ac:spMkLst>
        </pc:spChg>
        <pc:spChg chg="add del">
          <ac:chgData name="Kebei Jiang" userId="364a2a22-9abc-49ee-bb2e-5a6750e055b5" providerId="ADAL" clId="{22B85081-3BA2-470E-ACAC-1E887A8DBFE2}" dt="2023-05-04T01:39:57.436" v="7115" actId="700"/>
          <ac:spMkLst>
            <pc:docMk/>
            <pc:sldMk cId="2457765462" sldId="271"/>
            <ac:spMk id="17" creationId="{E1F9ED9C-121B-44C6-A308-5824769C40D5}"/>
          </ac:spMkLst>
        </pc:spChg>
        <pc:spChg chg="add del">
          <ac:chgData name="Kebei Jiang" userId="364a2a22-9abc-49ee-bb2e-5a6750e055b5" providerId="ADAL" clId="{22B85081-3BA2-470E-ACAC-1E887A8DBFE2}" dt="2023-05-04T01:39:57.436" v="7115" actId="700"/>
          <ac:spMkLst>
            <pc:docMk/>
            <pc:sldMk cId="2457765462" sldId="271"/>
            <ac:spMk id="19" creationId="{4A5F8185-F27B-4E99-A06C-007336FE3F2D}"/>
          </ac:spMkLst>
        </pc:spChg>
        <pc:picChg chg="add mod modCrop">
          <ac:chgData name="Kebei Jiang" userId="364a2a22-9abc-49ee-bb2e-5a6750e055b5" providerId="ADAL" clId="{22B85081-3BA2-470E-ACAC-1E887A8DBFE2}" dt="2023-05-04T04:16:45.751" v="8179" actId="1076"/>
          <ac:picMkLst>
            <pc:docMk/>
            <pc:sldMk cId="2457765462" sldId="271"/>
            <ac:picMk id="6" creationId="{B9DCEC88-51B5-6361-7596-2B153FF607FF}"/>
          </ac:picMkLst>
        </pc:picChg>
        <pc:picChg chg="add mod modCrop">
          <ac:chgData name="Kebei Jiang" userId="364a2a22-9abc-49ee-bb2e-5a6750e055b5" providerId="ADAL" clId="{22B85081-3BA2-470E-ACAC-1E887A8DBFE2}" dt="2023-05-04T04:16:45.751" v="8179" actId="1076"/>
          <ac:picMkLst>
            <pc:docMk/>
            <pc:sldMk cId="2457765462" sldId="271"/>
            <ac:picMk id="7" creationId="{5ECC6077-CED9-AB37-9738-5737CD23E07C}"/>
          </ac:picMkLst>
        </pc:picChg>
        <pc:picChg chg="add mod ord modCrop">
          <ac:chgData name="Kebei Jiang" userId="364a2a22-9abc-49ee-bb2e-5a6750e055b5" providerId="ADAL" clId="{22B85081-3BA2-470E-ACAC-1E887A8DBFE2}" dt="2023-05-04T04:16:45.751" v="8179" actId="1076"/>
          <ac:picMkLst>
            <pc:docMk/>
            <pc:sldMk cId="2457765462" sldId="271"/>
            <ac:picMk id="8" creationId="{B399FBC1-2003-21C5-93E8-B2A9CF251082}"/>
          </ac:picMkLst>
        </pc:picChg>
        <pc:cxnChg chg="add del">
          <ac:chgData name="Kebei Jiang" userId="364a2a22-9abc-49ee-bb2e-5a6750e055b5" providerId="ADAL" clId="{22B85081-3BA2-470E-ACAC-1E887A8DBFE2}" dt="2023-05-04T02:13:21.043" v="7538" actId="478"/>
          <ac:cxnSpMkLst>
            <pc:docMk/>
            <pc:sldMk cId="2457765462" sldId="271"/>
            <ac:cxnSpMk id="3" creationId="{4A1D82C3-C937-47A0-8E54-36A1A48FC8DE}"/>
          </ac:cxnSpMkLst>
        </pc:cxnChg>
      </pc:sldChg>
      <pc:sldChg chg="addSp modSp new add del">
        <pc:chgData name="Kebei Jiang" userId="364a2a22-9abc-49ee-bb2e-5a6750e055b5" providerId="ADAL" clId="{22B85081-3BA2-470E-ACAC-1E887A8DBFE2}" dt="2023-05-04T15:22:09.419" v="10689" actId="47"/>
        <pc:sldMkLst>
          <pc:docMk/>
          <pc:sldMk cId="990140731" sldId="272"/>
        </pc:sldMkLst>
        <pc:spChg chg="add mod">
          <ac:chgData name="Kebei Jiang" userId="364a2a22-9abc-49ee-bb2e-5a6750e055b5" providerId="ADAL" clId="{22B85081-3BA2-470E-ACAC-1E887A8DBFE2}" dt="2023-05-04T15:10:45.087" v="10247"/>
          <ac:spMkLst>
            <pc:docMk/>
            <pc:sldMk cId="990140731" sldId="272"/>
            <ac:spMk id="2" creationId="{999B2EFC-F0EB-93B0-6A52-49849297715F}"/>
          </ac:spMkLst>
        </pc:spChg>
      </pc:sldChg>
      <pc:sldChg chg="new add del">
        <pc:chgData name="Kebei Jiang" userId="364a2a22-9abc-49ee-bb2e-5a6750e055b5" providerId="ADAL" clId="{22B85081-3BA2-470E-ACAC-1E887A8DBFE2}" dt="2023-05-04T15:22:08.045" v="10688" actId="47"/>
        <pc:sldMkLst>
          <pc:docMk/>
          <pc:sldMk cId="372672117" sldId="273"/>
        </pc:sldMkLst>
      </pc:sldChg>
      <pc:sldChg chg="add del setBg">
        <pc:chgData name="Kebei Jiang" userId="364a2a22-9abc-49ee-bb2e-5a6750e055b5" providerId="ADAL" clId="{22B85081-3BA2-470E-ACAC-1E887A8DBFE2}" dt="2023-05-04T03:31:54.402" v="7648" actId="47"/>
        <pc:sldMkLst>
          <pc:docMk/>
          <pc:sldMk cId="2376764729" sldId="273"/>
        </pc:sldMkLst>
      </pc:sldChg>
      <pc:sldChg chg="addSp modSp add mod">
        <pc:chgData name="Kebei Jiang" userId="364a2a22-9abc-49ee-bb2e-5a6750e055b5" providerId="ADAL" clId="{22B85081-3BA2-470E-ACAC-1E887A8DBFE2}" dt="2023-05-04T18:38:05.160" v="12476" actId="313"/>
        <pc:sldMkLst>
          <pc:docMk/>
          <pc:sldMk cId="3393677130" sldId="274"/>
        </pc:sldMkLst>
        <pc:spChg chg="mod">
          <ac:chgData name="Kebei Jiang" userId="364a2a22-9abc-49ee-bb2e-5a6750e055b5" providerId="ADAL" clId="{22B85081-3BA2-470E-ACAC-1E887A8DBFE2}" dt="2023-05-04T18:11:15.407" v="12054" actId="20577"/>
          <ac:spMkLst>
            <pc:docMk/>
            <pc:sldMk cId="3393677130" sldId="274"/>
            <ac:spMk id="2" creationId="{88AFE555-8B3E-D0C2-8C9A-4C6058246E5D}"/>
          </ac:spMkLst>
        </pc:spChg>
        <pc:spChg chg="mod">
          <ac:chgData name="Kebei Jiang" userId="364a2a22-9abc-49ee-bb2e-5a6750e055b5" providerId="ADAL" clId="{22B85081-3BA2-470E-ACAC-1E887A8DBFE2}" dt="2023-05-04T18:38:05.160" v="12476" actId="313"/>
          <ac:spMkLst>
            <pc:docMk/>
            <pc:sldMk cId="3393677130" sldId="274"/>
            <ac:spMk id="3" creationId="{3D0D6E06-51C1-D06B-12C3-C4373E2FB28B}"/>
          </ac:spMkLst>
        </pc:spChg>
        <pc:spChg chg="add mod">
          <ac:chgData name="Kebei Jiang" userId="364a2a22-9abc-49ee-bb2e-5a6750e055b5" providerId="ADAL" clId="{22B85081-3BA2-470E-ACAC-1E887A8DBFE2}" dt="2023-05-04T13:56:55.525" v="9537" actId="20577"/>
          <ac:spMkLst>
            <pc:docMk/>
            <pc:sldMk cId="3393677130" sldId="274"/>
            <ac:spMk id="4" creationId="{56C88065-9F71-8C1B-B77B-9072C9D70166}"/>
          </ac:spMkLst>
        </pc:spChg>
        <pc:picChg chg="add mod modCrop">
          <ac:chgData name="Kebei Jiang" userId="364a2a22-9abc-49ee-bb2e-5a6750e055b5" providerId="ADAL" clId="{22B85081-3BA2-470E-ACAC-1E887A8DBFE2}" dt="2023-05-04T18:14:20.775" v="12128" actId="1076"/>
          <ac:picMkLst>
            <pc:docMk/>
            <pc:sldMk cId="3393677130" sldId="274"/>
            <ac:picMk id="6" creationId="{E76766DD-D98C-A172-2A83-CD1FC8E8B7BC}"/>
          </ac:picMkLst>
        </pc:picChg>
      </pc:sldChg>
      <pc:sldChg chg="new add del">
        <pc:chgData name="Kebei Jiang" userId="364a2a22-9abc-49ee-bb2e-5a6750e055b5" providerId="ADAL" clId="{22B85081-3BA2-470E-ACAC-1E887A8DBFE2}" dt="2023-05-04T15:10:36.662" v="10244" actId="680"/>
        <pc:sldMkLst>
          <pc:docMk/>
          <pc:sldMk cId="1084454680" sldId="275"/>
        </pc:sldMkLst>
      </pc:sldChg>
      <pc:sldChg chg="add del">
        <pc:chgData name="Kebei Jiang" userId="364a2a22-9abc-49ee-bb2e-5a6750e055b5" providerId="ADAL" clId="{22B85081-3BA2-470E-ACAC-1E887A8DBFE2}" dt="2023-05-04T15:10:32.607" v="10242"/>
        <pc:sldMkLst>
          <pc:docMk/>
          <pc:sldMk cId="2437810734" sldId="275"/>
        </pc:sldMkLst>
      </pc:sldChg>
      <pc:sldChg chg="addSp delSp modSp new mod ord">
        <pc:chgData name="Kebei Jiang" userId="364a2a22-9abc-49ee-bb2e-5a6750e055b5" providerId="ADAL" clId="{22B85081-3BA2-470E-ACAC-1E887A8DBFE2}" dt="2023-05-04T18:36:54.728" v="12453" actId="20577"/>
        <pc:sldMkLst>
          <pc:docMk/>
          <pc:sldMk cId="3940397214" sldId="275"/>
        </pc:sldMkLst>
        <pc:spChg chg="mod">
          <ac:chgData name="Kebei Jiang" userId="364a2a22-9abc-49ee-bb2e-5a6750e055b5" providerId="ADAL" clId="{22B85081-3BA2-470E-ACAC-1E887A8DBFE2}" dt="2023-05-04T16:46:48.369" v="11070" actId="20577"/>
          <ac:spMkLst>
            <pc:docMk/>
            <pc:sldMk cId="3940397214" sldId="275"/>
            <ac:spMk id="2" creationId="{C809716D-E857-9D49-9CAF-AE403CAE29D4}"/>
          </ac:spMkLst>
        </pc:spChg>
        <pc:spChg chg="del">
          <ac:chgData name="Kebei Jiang" userId="364a2a22-9abc-49ee-bb2e-5a6750e055b5" providerId="ADAL" clId="{22B85081-3BA2-470E-ACAC-1E887A8DBFE2}" dt="2023-05-04T16:46:08.710" v="11048" actId="478"/>
          <ac:spMkLst>
            <pc:docMk/>
            <pc:sldMk cId="3940397214" sldId="275"/>
            <ac:spMk id="3" creationId="{BFDFB909-7E4C-1EDF-74E7-A83440FB31E7}"/>
          </ac:spMkLst>
        </pc:spChg>
        <pc:spChg chg="add mod">
          <ac:chgData name="Kebei Jiang" userId="364a2a22-9abc-49ee-bb2e-5a6750e055b5" providerId="ADAL" clId="{22B85081-3BA2-470E-ACAC-1E887A8DBFE2}" dt="2023-05-04T17:03:38.241" v="11313" actId="14100"/>
          <ac:spMkLst>
            <pc:docMk/>
            <pc:sldMk cId="3940397214" sldId="275"/>
            <ac:spMk id="6" creationId="{95211558-C8F9-12AB-75D6-6C6EB35CFBCD}"/>
          </ac:spMkLst>
        </pc:spChg>
        <pc:spChg chg="add mod">
          <ac:chgData name="Kebei Jiang" userId="364a2a22-9abc-49ee-bb2e-5a6750e055b5" providerId="ADAL" clId="{22B85081-3BA2-470E-ACAC-1E887A8DBFE2}" dt="2023-05-04T18:16:55.826" v="12209" actId="14100"/>
          <ac:spMkLst>
            <pc:docMk/>
            <pc:sldMk cId="3940397214" sldId="275"/>
            <ac:spMk id="8" creationId="{80996457-1EDA-4EC9-6E67-F81BE85E8C32}"/>
          </ac:spMkLst>
        </pc:spChg>
        <pc:graphicFrameChg chg="add mod modGraphic">
          <ac:chgData name="Kebei Jiang" userId="364a2a22-9abc-49ee-bb2e-5a6750e055b5" providerId="ADAL" clId="{22B85081-3BA2-470E-ACAC-1E887A8DBFE2}" dt="2023-05-04T18:36:54.728" v="12453" actId="20577"/>
          <ac:graphicFrameMkLst>
            <pc:docMk/>
            <pc:sldMk cId="3940397214" sldId="275"/>
            <ac:graphicFrameMk id="7" creationId="{E858F6A7-FB6A-FBEB-2F99-43C7CAAC3FEE}"/>
          </ac:graphicFrameMkLst>
        </pc:graphicFrameChg>
        <pc:picChg chg="add mod modCrop">
          <ac:chgData name="Kebei Jiang" userId="364a2a22-9abc-49ee-bb2e-5a6750e055b5" providerId="ADAL" clId="{22B85081-3BA2-470E-ACAC-1E887A8DBFE2}" dt="2023-05-04T17:03:03.304" v="11303" actId="1076"/>
          <ac:picMkLst>
            <pc:docMk/>
            <pc:sldMk cId="3940397214" sldId="275"/>
            <ac:picMk id="5" creationId="{03CBF68A-94C8-529E-D632-7912F66883FF}"/>
          </ac:picMkLst>
        </pc:picChg>
      </pc:sldChg>
      <pc:sldChg chg="addSp delSp modSp new mod">
        <pc:chgData name="Kebei Jiang" userId="364a2a22-9abc-49ee-bb2e-5a6750e055b5" providerId="ADAL" clId="{22B85081-3BA2-470E-ACAC-1E887A8DBFE2}" dt="2023-05-04T18:28:05.871" v="12424" actId="1076"/>
        <pc:sldMkLst>
          <pc:docMk/>
          <pc:sldMk cId="2456626573" sldId="276"/>
        </pc:sldMkLst>
        <pc:spChg chg="del mod">
          <ac:chgData name="Kebei Jiang" userId="364a2a22-9abc-49ee-bb2e-5a6750e055b5" providerId="ADAL" clId="{22B85081-3BA2-470E-ACAC-1E887A8DBFE2}" dt="2023-05-04T18:27:03.972" v="12381" actId="478"/>
          <ac:spMkLst>
            <pc:docMk/>
            <pc:sldMk cId="2456626573" sldId="276"/>
            <ac:spMk id="2" creationId="{303BB1F9-B39A-2DA8-FD04-60E3BBEA3144}"/>
          </ac:spMkLst>
        </pc:spChg>
        <pc:spChg chg="del">
          <ac:chgData name="Kebei Jiang" userId="364a2a22-9abc-49ee-bb2e-5a6750e055b5" providerId="ADAL" clId="{22B85081-3BA2-470E-ACAC-1E887A8DBFE2}" dt="2023-05-04T16:20:58.981" v="11022" actId="478"/>
          <ac:spMkLst>
            <pc:docMk/>
            <pc:sldMk cId="2456626573" sldId="276"/>
            <ac:spMk id="3" creationId="{EEEDBE4D-B17F-86C0-9857-02E9F2EDBB81}"/>
          </ac:spMkLst>
        </pc:spChg>
        <pc:spChg chg="add mod">
          <ac:chgData name="Kebei Jiang" userId="364a2a22-9abc-49ee-bb2e-5a6750e055b5" providerId="ADAL" clId="{22B85081-3BA2-470E-ACAC-1E887A8DBFE2}" dt="2023-05-04T18:28:05.871" v="12424" actId="1076"/>
          <ac:spMkLst>
            <pc:docMk/>
            <pc:sldMk cId="2456626573" sldId="276"/>
            <ac:spMk id="5" creationId="{83502F68-F354-28AD-B25F-375479FE4325}"/>
          </ac:spMkLst>
        </pc:spChg>
        <pc:graphicFrameChg chg="add del mod modGraphic">
          <ac:chgData name="Kebei Jiang" userId="364a2a22-9abc-49ee-bb2e-5a6750e055b5" providerId="ADAL" clId="{22B85081-3BA2-470E-ACAC-1E887A8DBFE2}" dt="2023-05-04T16:49:47.067" v="11085" actId="21"/>
          <ac:graphicFrameMkLst>
            <pc:docMk/>
            <pc:sldMk cId="2456626573" sldId="276"/>
            <ac:graphicFrameMk id="4" creationId="{70F6D4B5-0A78-92D4-E458-BC82F9223467}"/>
          </ac:graphicFrameMkLst>
        </pc:graphicFrameChg>
      </pc:sldChg>
      <pc:sldChg chg="new del">
        <pc:chgData name="Kebei Jiang" userId="364a2a22-9abc-49ee-bb2e-5a6750e055b5" providerId="ADAL" clId="{22B85081-3BA2-470E-ACAC-1E887A8DBFE2}" dt="2023-05-04T16:46:34.602" v="11054" actId="47"/>
        <pc:sldMkLst>
          <pc:docMk/>
          <pc:sldMk cId="3574955704" sldId="277"/>
        </pc:sldMkLst>
      </pc:sldChg>
      <pc:sldChg chg="addSp delSp modSp add mod">
        <pc:chgData name="Kebei Jiang" userId="364a2a22-9abc-49ee-bb2e-5a6750e055b5" providerId="ADAL" clId="{22B85081-3BA2-470E-ACAC-1E887A8DBFE2}" dt="2023-05-04T18:03:51.180" v="12012" actId="164"/>
        <pc:sldMkLst>
          <pc:docMk/>
          <pc:sldMk cId="382581881" sldId="278"/>
        </pc:sldMkLst>
        <pc:spChg chg="add mod">
          <ac:chgData name="Kebei Jiang" userId="364a2a22-9abc-49ee-bb2e-5a6750e055b5" providerId="ADAL" clId="{22B85081-3BA2-470E-ACAC-1E887A8DBFE2}" dt="2023-05-04T18:01:10.957" v="11984" actId="1076"/>
          <ac:spMkLst>
            <pc:docMk/>
            <pc:sldMk cId="382581881" sldId="278"/>
            <ac:spMk id="13" creationId="{808460C4-1795-51C4-07E8-AEE1FE280C18}"/>
          </ac:spMkLst>
        </pc:spChg>
        <pc:spChg chg="add mod">
          <ac:chgData name="Kebei Jiang" userId="364a2a22-9abc-49ee-bb2e-5a6750e055b5" providerId="ADAL" clId="{22B85081-3BA2-470E-ACAC-1E887A8DBFE2}" dt="2023-05-04T18:03:51.180" v="12012" actId="164"/>
          <ac:spMkLst>
            <pc:docMk/>
            <pc:sldMk cId="382581881" sldId="278"/>
            <ac:spMk id="16" creationId="{A9CB0571-E8A5-AD58-F016-AF883FE9FDA7}"/>
          </ac:spMkLst>
        </pc:spChg>
        <pc:grpChg chg="add mod">
          <ac:chgData name="Kebei Jiang" userId="364a2a22-9abc-49ee-bb2e-5a6750e055b5" providerId="ADAL" clId="{22B85081-3BA2-470E-ACAC-1E887A8DBFE2}" dt="2023-05-04T18:03:51.180" v="12012" actId="164"/>
          <ac:grpSpMkLst>
            <pc:docMk/>
            <pc:sldMk cId="382581881" sldId="278"/>
            <ac:grpSpMk id="17" creationId="{0E2BD00B-8125-49E1-DE42-FEFC68AE47CD}"/>
          </ac:grpSpMkLst>
        </pc:grpChg>
        <pc:graphicFrameChg chg="add del mod">
          <ac:chgData name="Kebei Jiang" userId="364a2a22-9abc-49ee-bb2e-5a6750e055b5" providerId="ADAL" clId="{22B85081-3BA2-470E-ACAC-1E887A8DBFE2}" dt="2023-05-04T17:55:18.522" v="11958" actId="478"/>
          <ac:graphicFrameMkLst>
            <pc:docMk/>
            <pc:sldMk cId="382581881" sldId="278"/>
            <ac:graphicFrameMk id="3" creationId="{BBA161D8-AC68-C069-F4E0-9B75E22C5DFC}"/>
          </ac:graphicFrameMkLst>
        </pc:graphicFrameChg>
        <pc:graphicFrameChg chg="add del mod modGraphic">
          <ac:chgData name="Kebei Jiang" userId="364a2a22-9abc-49ee-bb2e-5a6750e055b5" providerId="ADAL" clId="{22B85081-3BA2-470E-ACAC-1E887A8DBFE2}" dt="2023-05-04T17:59:47.838" v="11969" actId="478"/>
          <ac:graphicFrameMkLst>
            <pc:docMk/>
            <pc:sldMk cId="382581881" sldId="278"/>
            <ac:graphicFrameMk id="9" creationId="{98199CEC-A19D-0892-3C28-BA3D7702380D}"/>
          </ac:graphicFrameMkLst>
        </pc:graphicFrameChg>
        <pc:graphicFrameChg chg="add del mod modGraphic">
          <ac:chgData name="Kebei Jiang" userId="364a2a22-9abc-49ee-bb2e-5a6750e055b5" providerId="ADAL" clId="{22B85081-3BA2-470E-ACAC-1E887A8DBFE2}" dt="2023-05-04T17:59:41.651" v="11968" actId="478"/>
          <ac:graphicFrameMkLst>
            <pc:docMk/>
            <pc:sldMk cId="382581881" sldId="278"/>
            <ac:graphicFrameMk id="10" creationId="{5FB032C1-F8FE-6D1E-9A12-CD2E6FDF9570}"/>
          </ac:graphicFrameMkLst>
        </pc:graphicFrameChg>
        <pc:picChg chg="del">
          <ac:chgData name="Kebei Jiang" userId="364a2a22-9abc-49ee-bb2e-5a6750e055b5" providerId="ADAL" clId="{22B85081-3BA2-470E-ACAC-1E887A8DBFE2}" dt="2023-05-04T17:55:17.437" v="11957" actId="478"/>
          <ac:picMkLst>
            <pc:docMk/>
            <pc:sldMk cId="382581881" sldId="278"/>
            <ac:picMk id="5" creationId="{03CBF68A-94C8-529E-D632-7912F66883FF}"/>
          </ac:picMkLst>
        </pc:picChg>
        <pc:picChg chg="add del mod">
          <ac:chgData name="Kebei Jiang" userId="364a2a22-9abc-49ee-bb2e-5a6750e055b5" providerId="ADAL" clId="{22B85081-3BA2-470E-ACAC-1E887A8DBFE2}" dt="2023-05-04T18:00:36.141" v="11973" actId="478"/>
          <ac:picMkLst>
            <pc:docMk/>
            <pc:sldMk cId="382581881" sldId="278"/>
            <ac:picMk id="6" creationId="{8744F32D-25DF-0B06-FDDD-B15D8651A17A}"/>
          </ac:picMkLst>
        </pc:picChg>
        <pc:picChg chg="add mod">
          <ac:chgData name="Kebei Jiang" userId="364a2a22-9abc-49ee-bb2e-5a6750e055b5" providerId="ADAL" clId="{22B85081-3BA2-470E-ACAC-1E887A8DBFE2}" dt="2023-05-04T18:02:25.429" v="11990" actId="14100"/>
          <ac:picMkLst>
            <pc:docMk/>
            <pc:sldMk cId="382581881" sldId="278"/>
            <ac:picMk id="8" creationId="{C04BDE82-ABA8-CDE7-47A2-BCC42668C60C}"/>
          </ac:picMkLst>
        </pc:picChg>
        <pc:picChg chg="add del mod">
          <ac:chgData name="Kebei Jiang" userId="364a2a22-9abc-49ee-bb2e-5a6750e055b5" providerId="ADAL" clId="{22B85081-3BA2-470E-ACAC-1E887A8DBFE2}" dt="2023-05-04T18:02:07.022" v="11985" actId="478"/>
          <ac:picMkLst>
            <pc:docMk/>
            <pc:sldMk cId="382581881" sldId="278"/>
            <ac:picMk id="12" creationId="{8C69CBC1-DA92-8CD0-BF88-12A3F4A30766}"/>
          </ac:picMkLst>
        </pc:picChg>
        <pc:picChg chg="add mod">
          <ac:chgData name="Kebei Jiang" userId="364a2a22-9abc-49ee-bb2e-5a6750e055b5" providerId="ADAL" clId="{22B85081-3BA2-470E-ACAC-1E887A8DBFE2}" dt="2023-05-04T18:03:51.180" v="12012" actId="164"/>
          <ac:picMkLst>
            <pc:docMk/>
            <pc:sldMk cId="382581881" sldId="278"/>
            <ac:picMk id="15" creationId="{33AAD9F1-610C-4F7D-AE54-F1572A2B3404}"/>
          </ac:picMkLst>
        </pc:picChg>
      </pc:sldChg>
      <pc:sldChg chg="addSp delSp modSp new mod ord">
        <pc:chgData name="Kebei Jiang" userId="364a2a22-9abc-49ee-bb2e-5a6750e055b5" providerId="ADAL" clId="{22B85081-3BA2-470E-ACAC-1E887A8DBFE2}" dt="2023-05-04T18:25:25.883" v="12379" actId="1076"/>
        <pc:sldMkLst>
          <pc:docMk/>
          <pc:sldMk cId="2395231149" sldId="279"/>
        </pc:sldMkLst>
        <pc:spChg chg="mod">
          <ac:chgData name="Kebei Jiang" userId="364a2a22-9abc-49ee-bb2e-5a6750e055b5" providerId="ADAL" clId="{22B85081-3BA2-470E-ACAC-1E887A8DBFE2}" dt="2023-05-04T18:22:37.122" v="12278" actId="20577"/>
          <ac:spMkLst>
            <pc:docMk/>
            <pc:sldMk cId="2395231149" sldId="279"/>
            <ac:spMk id="2" creationId="{6C28A4DB-F66C-C710-47FB-997384573F3C}"/>
          </ac:spMkLst>
        </pc:spChg>
        <pc:spChg chg="mod">
          <ac:chgData name="Kebei Jiang" userId="364a2a22-9abc-49ee-bb2e-5a6750e055b5" providerId="ADAL" clId="{22B85081-3BA2-470E-ACAC-1E887A8DBFE2}" dt="2023-05-04T18:22:58.216" v="12337" actId="20577"/>
          <ac:spMkLst>
            <pc:docMk/>
            <pc:sldMk cId="2395231149" sldId="279"/>
            <ac:spMk id="3" creationId="{E9DA0944-9CB0-C55F-FCD6-B10E3F6FFA12}"/>
          </ac:spMkLst>
        </pc:spChg>
        <pc:spChg chg="add mod">
          <ac:chgData name="Kebei Jiang" userId="364a2a22-9abc-49ee-bb2e-5a6750e055b5" providerId="ADAL" clId="{22B85081-3BA2-470E-ACAC-1E887A8DBFE2}" dt="2023-05-04T18:25:25.883" v="12379" actId="1076"/>
          <ac:spMkLst>
            <pc:docMk/>
            <pc:sldMk cId="2395231149" sldId="279"/>
            <ac:spMk id="8" creationId="{D70A38D6-6130-AF1E-1CE1-40997F99B660}"/>
          </ac:spMkLst>
        </pc:spChg>
        <pc:picChg chg="add del mod">
          <ac:chgData name="Kebei Jiang" userId="364a2a22-9abc-49ee-bb2e-5a6750e055b5" providerId="ADAL" clId="{22B85081-3BA2-470E-ACAC-1E887A8DBFE2}" dt="2023-05-04T18:24:26.843" v="12347" actId="478"/>
          <ac:picMkLst>
            <pc:docMk/>
            <pc:sldMk cId="2395231149" sldId="279"/>
            <ac:picMk id="5" creationId="{F3045B16-F45D-92CF-00AE-0D6EE51B9736}"/>
          </ac:picMkLst>
        </pc:picChg>
        <pc:picChg chg="add mod">
          <ac:chgData name="Kebei Jiang" userId="364a2a22-9abc-49ee-bb2e-5a6750e055b5" providerId="ADAL" clId="{22B85081-3BA2-470E-ACAC-1E887A8DBFE2}" dt="2023-05-04T18:24:40.453" v="12352" actId="692"/>
          <ac:picMkLst>
            <pc:docMk/>
            <pc:sldMk cId="2395231149" sldId="279"/>
            <ac:picMk id="7" creationId="{BA5CB06E-B8FA-9038-892D-5793A195E018}"/>
          </ac:picMkLst>
        </pc:picChg>
      </pc:sldChg>
      <pc:sldChg chg="addSp delSp modSp add mod">
        <pc:chgData name="Kebei Jiang" userId="364a2a22-9abc-49ee-bb2e-5a6750e055b5" providerId="ADAL" clId="{22B85081-3BA2-470E-ACAC-1E887A8DBFE2}" dt="2023-05-04T18:24:47.954" v="12354" actId="692"/>
        <pc:sldMkLst>
          <pc:docMk/>
          <pc:sldMk cId="1376517907" sldId="280"/>
        </pc:sldMkLst>
        <pc:picChg chg="del">
          <ac:chgData name="Kebei Jiang" userId="364a2a22-9abc-49ee-bb2e-5a6750e055b5" providerId="ADAL" clId="{22B85081-3BA2-470E-ACAC-1E887A8DBFE2}" dt="2023-05-04T18:23:52.881" v="12344" actId="478"/>
          <ac:picMkLst>
            <pc:docMk/>
            <pc:sldMk cId="1376517907" sldId="280"/>
            <ac:picMk id="5" creationId="{F3045B16-F45D-92CF-00AE-0D6EE51B9736}"/>
          </ac:picMkLst>
        </pc:picChg>
        <pc:picChg chg="add mod">
          <ac:chgData name="Kebei Jiang" userId="364a2a22-9abc-49ee-bb2e-5a6750e055b5" providerId="ADAL" clId="{22B85081-3BA2-470E-ACAC-1E887A8DBFE2}" dt="2023-05-04T18:24:47.954" v="12354" actId="692"/>
          <ac:picMkLst>
            <pc:docMk/>
            <pc:sldMk cId="1376517907" sldId="280"/>
            <ac:picMk id="6" creationId="{A3930BEF-69AF-76B9-BA71-F7A3C623C727}"/>
          </ac:picMkLst>
        </pc:picChg>
      </pc:sldChg>
      <pc:sldChg chg="addSp delSp modSp new del mod">
        <pc:chgData name="Kebei Jiang" userId="364a2a22-9abc-49ee-bb2e-5a6750e055b5" providerId="ADAL" clId="{22B85081-3BA2-470E-ACAC-1E887A8DBFE2}" dt="2023-05-07T19:49:29.473" v="12828" actId="47"/>
        <pc:sldMkLst>
          <pc:docMk/>
          <pc:sldMk cId="733344266" sldId="281"/>
        </pc:sldMkLst>
        <pc:spChg chg="del">
          <ac:chgData name="Kebei Jiang" userId="364a2a22-9abc-49ee-bb2e-5a6750e055b5" providerId="ADAL" clId="{22B85081-3BA2-470E-ACAC-1E887A8DBFE2}" dt="2023-05-07T19:46:46.257" v="12800" actId="478"/>
          <ac:spMkLst>
            <pc:docMk/>
            <pc:sldMk cId="733344266" sldId="281"/>
            <ac:spMk id="2" creationId="{03E8A7B0-B8B1-0219-0655-E52CA55B5730}"/>
          </ac:spMkLst>
        </pc:spChg>
        <pc:spChg chg="del">
          <ac:chgData name="Kebei Jiang" userId="364a2a22-9abc-49ee-bb2e-5a6750e055b5" providerId="ADAL" clId="{22B85081-3BA2-470E-ACAC-1E887A8DBFE2}" dt="2023-05-07T19:46:44.686" v="12799" actId="478"/>
          <ac:spMkLst>
            <pc:docMk/>
            <pc:sldMk cId="733344266" sldId="281"/>
            <ac:spMk id="3" creationId="{3D6E921D-4E5F-7AB7-1D0E-E3297AFA33FC}"/>
          </ac:spMkLst>
        </pc:spChg>
        <pc:spChg chg="add del mod">
          <ac:chgData name="Kebei Jiang" userId="364a2a22-9abc-49ee-bb2e-5a6750e055b5" providerId="ADAL" clId="{22B85081-3BA2-470E-ACAC-1E887A8DBFE2}" dt="2023-05-07T19:49:26.700" v="12827" actId="478"/>
          <ac:spMkLst>
            <pc:docMk/>
            <pc:sldMk cId="733344266" sldId="281"/>
            <ac:spMk id="5" creationId="{7E7D8856-6E64-3FC8-B6D3-3BE09E9B7BA2}"/>
          </ac:spMkLst>
        </pc:spChg>
        <pc:picChg chg="add del mod">
          <ac:chgData name="Kebei Jiang" userId="364a2a22-9abc-49ee-bb2e-5a6750e055b5" providerId="ADAL" clId="{22B85081-3BA2-470E-ACAC-1E887A8DBFE2}" dt="2023-05-07T19:49:26.700" v="12827" actId="478"/>
          <ac:picMkLst>
            <pc:docMk/>
            <pc:sldMk cId="733344266" sldId="281"/>
            <ac:picMk id="4" creationId="{ED7CDA84-1394-4CE0-CD15-56D639C622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0D32-E62D-B68C-5936-29C109486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394E0-2C4E-81AA-1BCE-385A45B7E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D0DA-28B0-A644-9D9A-04C61599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B63-0B5C-4903-8BC5-E58E29C42F3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ABC1D-2462-2300-D276-BAF62C75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03B6-BBB5-0CD6-4394-B8AD1A8D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CC7-DC45-4B12-921E-5A29B576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EEC8-B10C-CBF9-627A-66BC5AB7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9FDCA-C6E6-BA91-4BBD-FF183647E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03D9D-0B20-CB50-9FD1-75B9C1EF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B63-0B5C-4903-8BC5-E58E29C42F3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8A81-C460-1AA4-C8EA-35C9F2F9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60ABC-2259-0C0E-88C3-2B449CA7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CC7-DC45-4B12-921E-5A29B576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2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52684-429F-6A4A-80FF-1A6B604B1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3FD64-7E53-0E27-2481-32F6CEA42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25EF0-EC8D-C8C3-F56F-0F9C66C0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B63-0B5C-4903-8BC5-E58E29C42F3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54AC7-0D2D-9A04-9B9C-63793D4E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A2F29-B8F9-342C-548A-D4341E8B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CC7-DC45-4B12-921E-5A29B576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9770-B74D-E1B0-5AA3-AA31770F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6BE6-FE44-D191-2452-E79C7DFE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08FA-D911-7780-0624-C555E882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B63-0B5C-4903-8BC5-E58E29C42F3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5815-5A26-0F58-947E-BE37DED6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1FD82-04A2-6468-B88B-B0B0422D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CC7-DC45-4B12-921E-5A29B576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3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2645-56DF-A7E6-0181-5D5AF7BE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77B72-404C-2FAC-9D06-728936BB2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52537-9F9E-533C-4A0B-E43412C0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B63-0B5C-4903-8BC5-E58E29C42F3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C23B4-70EA-88AF-4594-2CC22928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06382-92EC-469A-5866-80CEDA44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CC7-DC45-4B12-921E-5A29B576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10A7-F52F-D9CE-0631-8DFBCBE7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2E90-BB47-D2FE-FC5F-5C698725F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F1602-9D62-2AE7-B5FC-C2156AFB0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94E4C-168F-A0B2-650D-383B6768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B63-0B5C-4903-8BC5-E58E29C42F3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2CBF1-BB4E-740D-C0D6-1AA76F43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13DD1-5520-53CF-4868-D7D76E9A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CC7-DC45-4B12-921E-5A29B576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7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F3D1-8C76-90B3-EA43-65D8E94D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E7831-9517-CE35-949A-57381A519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D4D48-B759-AEE6-82B7-9EBD58E45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F132D-5AE1-96CE-B573-1F4CED4DF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D5F3C-9BF1-D2DF-D13B-B51B3059D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FE023-892E-2F77-5190-5250FB47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B63-0B5C-4903-8BC5-E58E29C42F3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73102-8433-79BF-E3B7-570DC373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51C8C-7B1E-411B-FE18-948280FC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CC7-DC45-4B12-921E-5A29B576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0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2DBD-B009-1BD3-ECDB-ABAEA463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30DBB-E465-3126-13D7-C63BA1C4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B63-0B5C-4903-8BC5-E58E29C42F3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A9179-4338-31FB-85AD-5604E152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AA6EC-B158-399A-BEE8-45E20C78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CC7-DC45-4B12-921E-5A29B576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8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9C051-61B4-7D16-31A2-92D50749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B63-0B5C-4903-8BC5-E58E29C42F3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F8944-174B-383B-D453-479ED67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BC50-F055-B7DE-30FB-353F90BA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CC7-DC45-4B12-921E-5A29B576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33CF-CE6A-7066-96D8-1BFD891F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8130-B03C-8FAD-5038-3757171DF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7D3AC-E836-FBF1-36B6-1DFC3587E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9C6C5-1F73-A272-5F81-8C02CBE7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B63-0B5C-4903-8BC5-E58E29C42F3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838CD-CD70-553F-32E1-2058DF4E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3EF26-44F1-7369-8259-E2758788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CC7-DC45-4B12-921E-5A29B576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6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DC57-ACC2-662E-CD80-4442CFA8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6F5B1-EF67-D19F-01D6-091CCF7C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0F484-74AF-5A7B-3873-D88E05B9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88BFB-5EDE-08EA-9E47-147B5EDF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CCB63-0B5C-4903-8BC5-E58E29C42F3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AF06B-C033-98CC-E38D-F85B4705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9E49B-9248-3619-1FE3-AED7A3BD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FDCC7-DC45-4B12-921E-5A29B576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88D3A-2A18-6C76-D629-8E9B17C8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33BEE-273A-078C-D941-CBB856BCB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52EA1-821E-0E5F-8FF7-7FBF9888E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CB63-0B5C-4903-8BC5-E58E29C42F3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7F67-F6B7-0B89-E91E-63C0EB2E8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E67E6-B52D-E44F-7173-79AAAF8DE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DCC7-DC45-4B12-921E-5A29B576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roceedings.neurips.cc/paper_files/paper/2017/file/0ebcc77dc72360d0eb8e9504c78d38bd-Paper.pdf" TargetMode="External"/><Relationship Id="rId3" Type="http://schemas.openxmlformats.org/officeDocument/2006/relationships/hyperlink" Target="https://github.com/uber-research/intrinsic-dimension/blob/master/intrinsic_dim/" TargetMode="External"/><Relationship Id="rId7" Type="http://schemas.openxmlformats.org/officeDocument/2006/relationships/hyperlink" Target="https://www.nature.com/articles/nature14539" TargetMode="External"/><Relationship Id="rId2" Type="http://schemas.openxmlformats.org/officeDocument/2006/relationships/hyperlink" Target="https://www.uber.com/blog/intrinsic-dimens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UOvPeC8WOt8" TargetMode="External"/><Relationship Id="rId5" Type="http://schemas.openxmlformats.org/officeDocument/2006/relationships/hyperlink" Target="https://colah.github.io/posts/2014-03-NN-Manifolds-Topology/" TargetMode="External"/><Relationship Id="rId4" Type="http://schemas.openxmlformats.org/officeDocument/2006/relationships/hyperlink" Target="https://proceedings.neurips.cc/paper/1993/file/9e3cfc48eccf81a0d57663e129aef3cb-Paper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D6AA-8B29-96EB-FB75-7B707B3E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122363"/>
            <a:ext cx="10058400" cy="2387600"/>
          </a:xfrm>
        </p:spPr>
        <p:txBody>
          <a:bodyPr/>
          <a:lstStyle/>
          <a:p>
            <a:r>
              <a:rPr lang="en-US"/>
              <a:t>Intrinsic </a:t>
            </a:r>
            <a:r>
              <a:rPr lang="en-US" dirty="0"/>
              <a:t>dimension and </a:t>
            </a:r>
            <a:br>
              <a:rPr lang="en-US" dirty="0"/>
            </a:br>
            <a:r>
              <a:rPr lang="en-US" dirty="0"/>
              <a:t>Low-Rank </a:t>
            </a:r>
            <a:r>
              <a:rPr lang="en-US"/>
              <a:t>adaptation (of LLMs)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374B9-B5A7-E4E7-5140-88F82B0F1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Kebei Jiang</a:t>
            </a:r>
          </a:p>
          <a:p>
            <a:r>
              <a:rPr lang="en-US" dirty="0"/>
              <a:t>05/04/2023</a:t>
            </a:r>
          </a:p>
        </p:txBody>
      </p:sp>
    </p:spTree>
    <p:extLst>
      <p:ext uri="{BB962C8B-B14F-4D97-AF65-F5344CB8AC3E}">
        <p14:creationId xmlns:p14="http://schemas.microsoft.com/office/powerpoint/2010/main" val="244265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880A-9D87-2C5E-33A2-433D8817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IDFT: ID trajectory during pre-training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78B72-1C1C-5212-B9A3-F6BFBC5B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46" y="1406678"/>
            <a:ext cx="9556308" cy="44047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34713C-162C-FF5D-98DD-B1EEC8598750}"/>
              </a:ext>
            </a:extLst>
          </p:cNvPr>
          <p:cNvSpPr txBox="1"/>
          <p:nvPr/>
        </p:nvSpPr>
        <p:spPr>
          <a:xfrm>
            <a:off x="1317846" y="5842337"/>
            <a:ext cx="9556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 light of the result, can I view pre-training + fine-tuning as a generalization of direct training? The latter is a special case where both pt and ft have same data/obj.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. The former pays a transitional cost.</a:t>
            </a:r>
          </a:p>
        </p:txBody>
      </p:sp>
    </p:spTree>
    <p:extLst>
      <p:ext uri="{BB962C8B-B14F-4D97-AF65-F5344CB8AC3E}">
        <p14:creationId xmlns:p14="http://schemas.microsoft.com/office/powerpoint/2010/main" val="244841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6461-D299-5594-9144-9C1D0458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IDFT: parameter count vs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56B2B-A5B7-1BDA-1C75-B029393CD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14" y="1780464"/>
            <a:ext cx="9892036" cy="42451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F42E56-7933-543E-F77A-B0186A7416D1}"/>
              </a:ext>
            </a:extLst>
          </p:cNvPr>
          <p:cNvSpPr txBox="1"/>
          <p:nvPr/>
        </p:nvSpPr>
        <p:spPr>
          <a:xfrm>
            <a:off x="2445834" y="6148039"/>
            <a:ext cx="7359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Not just larger solution set, but also better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33249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EF9B-B41A-CF0A-6272-7FBAA24F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IDFT: Minimal description length (MDL)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9EFACF-110B-2D1B-BF11-3EC39A3066EA}"/>
                  </a:ext>
                </a:extLst>
              </p:cNvPr>
              <p:cNvSpPr txBox="1"/>
              <p:nvPr/>
            </p:nvSpPr>
            <p:spPr>
              <a:xfrm>
                <a:off x="838200" y="1410018"/>
                <a:ext cx="9858292" cy="101566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* The best point hypothesis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to explain data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the one minimizes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sz="2000" dirty="0"/>
                  <a:t>, where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length of the description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; and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length of the description of the data when encoded with the help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9EFACF-110B-2D1B-BF11-3EC39A306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10018"/>
                <a:ext cx="9858292" cy="1015663"/>
              </a:xfrm>
              <a:prstGeom prst="rect">
                <a:avLst/>
              </a:prstGeom>
              <a:blipFill>
                <a:blip r:embed="rId2"/>
                <a:stretch>
                  <a:fillRect l="-618" t="-2367" b="-887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44A432-0AF8-34EF-FAC5-22A6399ECDC4}"/>
                  </a:ext>
                </a:extLst>
              </p:cNvPr>
              <p:cNvSpPr txBox="1"/>
              <p:nvPr/>
            </p:nvSpPr>
            <p:spPr>
              <a:xfrm>
                <a:off x="1111917" y="4942274"/>
                <a:ext cx="996816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“…Therefore, we can </a:t>
                </a:r>
                <a:r>
                  <a:rPr lang="en-US" sz="2000" i="1" dirty="0"/>
                  <a:t>interpret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/>
                  <a:t> as the minimal description length of the task within the framework dictated by the pre-trained representations</a:t>
                </a:r>
                <a:r>
                  <a:rPr lang="en-US" sz="2000" dirty="0"/>
                  <a:t>… pre-training is implicitly lowering the intrinsic dimensionality of the average NLP task, and therefore compress the minimal description length of those same tasks.”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44A432-0AF8-34EF-FAC5-22A6399EC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917" y="4942274"/>
                <a:ext cx="9968167" cy="1323439"/>
              </a:xfrm>
              <a:prstGeom prst="rect">
                <a:avLst/>
              </a:prstGeom>
              <a:blipFill>
                <a:blip r:embed="rId3"/>
                <a:stretch>
                  <a:fillRect l="-611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A31774C-F57B-82F6-6992-D0E4299D8357}"/>
              </a:ext>
            </a:extLst>
          </p:cNvPr>
          <p:cNvSpPr txBox="1"/>
          <p:nvPr/>
        </p:nvSpPr>
        <p:spPr>
          <a:xfrm>
            <a:off x="-1" y="6492875"/>
            <a:ext cx="826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Paraphrased https://arxiv.org/pdf/math/0406077.pdf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B8381E-1F47-13D1-171C-97AB7927D3A2}"/>
              </a:ext>
            </a:extLst>
          </p:cNvPr>
          <p:cNvGrpSpPr/>
          <p:nvPr/>
        </p:nvGrpSpPr>
        <p:grpSpPr>
          <a:xfrm>
            <a:off x="2406365" y="2606323"/>
            <a:ext cx="6721962" cy="2235923"/>
            <a:chOff x="2250215" y="2591876"/>
            <a:chExt cx="6721962" cy="223592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74C835A-E0BD-067F-1D2B-D46F8D879523}"/>
                </a:ext>
              </a:extLst>
            </p:cNvPr>
            <p:cNvGrpSpPr/>
            <p:nvPr/>
          </p:nvGrpSpPr>
          <p:grpSpPr>
            <a:xfrm>
              <a:off x="2250215" y="2591876"/>
              <a:ext cx="6721962" cy="2235923"/>
              <a:chOff x="2250215" y="2591876"/>
              <a:chExt cx="6721962" cy="2235923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F96F6EE-FF8F-D6C7-4110-D2AA992C2D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6827"/>
              <a:stretch/>
            </p:blipFill>
            <p:spPr>
              <a:xfrm>
                <a:off x="2250215" y="2591876"/>
                <a:ext cx="6721962" cy="186659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D4B71C-BF5E-2049-3FF9-EE032936CB5C}"/>
                  </a:ext>
                </a:extLst>
              </p:cNvPr>
              <p:cNvSpPr txBox="1"/>
              <p:nvPr/>
            </p:nvSpPr>
            <p:spPr>
              <a:xfrm>
                <a:off x="3637653" y="4458467"/>
                <a:ext cx="4783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*three polynomials with different DL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09A347-543E-9F8F-D70E-FB58C8230A7D}"/>
                </a:ext>
              </a:extLst>
            </p:cNvPr>
            <p:cNvSpPr/>
            <p:nvPr/>
          </p:nvSpPr>
          <p:spPr>
            <a:xfrm>
              <a:off x="2250215" y="2591876"/>
              <a:ext cx="6721962" cy="223592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71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9E780D0-4A27-14DF-0034-C72040BCE3F7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773151" y="1596985"/>
                <a:ext cx="7114478" cy="45926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An instance of subspace training</a:t>
                </a:r>
              </a:p>
              <a:p>
                <a:r>
                  <a:rPr lang="en-US" sz="2400" dirty="0"/>
                  <a:t>Closer look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sup>
                      </m:sSubSup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sz="2000" dirty="0"/>
                  <a:t>(Random) lower rank subspace </a:t>
                </a:r>
                <a:r>
                  <a:rPr lang="en-US" sz="2000" dirty="0">
                    <a:sym typeface="Wingdings" panose="05000000000000000000" pitchFamily="2" charset="2"/>
                  </a:rPr>
                  <a:t></a:t>
                </a:r>
                <a:r>
                  <a:rPr lang="en-US" sz="2000" dirty="0"/>
                  <a:t> faster/cheaper finetuning</a:t>
                </a:r>
              </a:p>
              <a:p>
                <a:pPr lvl="1"/>
                <a:r>
                  <a:rPr lang="en-US" sz="2000" dirty="0"/>
                  <a:t>Origin 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 take advantage of pretraining</a:t>
                </a:r>
              </a:p>
              <a:p>
                <a:r>
                  <a:rPr lang="en-US" sz="2400" dirty="0"/>
                  <a:t>What </a:t>
                </a:r>
                <a:r>
                  <a:rPr lang="en-US" sz="2400" dirty="0" err="1"/>
                  <a:t>LoRA</a:t>
                </a:r>
                <a:r>
                  <a:rPr lang="en-US" sz="2400" dirty="0"/>
                  <a:t> does (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is 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𝑩𝑨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r>
                  <a:rPr lang="en-US" sz="2000" dirty="0"/>
                  <a:t> is of lower rank by design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initialized zero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9E780D0-4A27-14DF-0034-C72040BCE3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73151" y="1596985"/>
                <a:ext cx="7114478" cy="4592638"/>
              </a:xfrm>
              <a:blipFill>
                <a:blip r:embed="rId2"/>
                <a:stretch>
                  <a:fillRect l="-1200" t="-1859" r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399FBC1-2003-21C5-93E8-B2A9CF2510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2" t="3223" r="31761" b="22966"/>
          <a:stretch/>
        </p:blipFill>
        <p:spPr>
          <a:xfrm>
            <a:off x="8503020" y="2782085"/>
            <a:ext cx="3230623" cy="3943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DCEC88-51B5-6361-7596-2B153FF607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491"/>
          <a:stretch/>
        </p:blipFill>
        <p:spPr>
          <a:xfrm>
            <a:off x="8587840" y="132659"/>
            <a:ext cx="3060982" cy="2529918"/>
          </a:xfrm>
          <a:prstGeom prst="rect">
            <a:avLst/>
          </a:prstGeom>
          <a:ln w="19050">
            <a:solidFill>
              <a:schemeClr val="tx1"/>
            </a:solidFill>
            <a:prstDash val="lgDash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C6077-CED9-AB37-9738-5737CD23E0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87" t="4262" r="53772"/>
          <a:stretch/>
        </p:blipFill>
        <p:spPr>
          <a:xfrm>
            <a:off x="6186663" y="546703"/>
            <a:ext cx="2082537" cy="21005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D717FA7-1E90-CB53-B047-007764FFEB9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LoRA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0FD35-5606-02DB-9ACE-BCBD229B4DC6}"/>
              </a:ext>
            </a:extLst>
          </p:cNvPr>
          <p:cNvSpPr txBox="1"/>
          <p:nvPr/>
        </p:nvSpPr>
        <p:spPr>
          <a:xfrm>
            <a:off x="0" y="6487923"/>
            <a:ext cx="659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Attention block: Fig 1 of https://arxiv.org/pdf/1804.08838.pdf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4C6F5-A591-B8ED-7E2E-0B900C6D6524}"/>
              </a:ext>
            </a:extLst>
          </p:cNvPr>
          <p:cNvSpPr txBox="1"/>
          <p:nvPr/>
        </p:nvSpPr>
        <p:spPr>
          <a:xfrm>
            <a:off x="10885390" y="2275087"/>
            <a:ext cx="67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6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716D-E857-9D49-9CAF-AE403CAE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LoRA</a:t>
            </a:r>
            <a:r>
              <a:rPr lang="en-US" dirty="0"/>
              <a:t>: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BF68A-94C8-529E-D632-7912F6688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083"/>
          <a:stretch/>
        </p:blipFill>
        <p:spPr>
          <a:xfrm>
            <a:off x="1939593" y="2605720"/>
            <a:ext cx="8639918" cy="4252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211558-C8F9-12AB-75D6-6C6EB35CFBCD}"/>
              </a:ext>
            </a:extLst>
          </p:cNvPr>
          <p:cNvSpPr txBox="1"/>
          <p:nvPr/>
        </p:nvSpPr>
        <p:spPr>
          <a:xfrm>
            <a:off x="542690" y="4235376"/>
            <a:ext cx="130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2 </a:t>
            </a:r>
          </a:p>
          <a:p>
            <a:pPr algn="ctr"/>
            <a:r>
              <a:rPr lang="en-US" dirty="0"/>
              <a:t>of paper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858F6A7-FB6A-FBEB-2F99-43C7CAAC3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8173"/>
              </p:ext>
            </p:extLst>
          </p:nvPr>
        </p:nvGraphicFramePr>
        <p:xfrm>
          <a:off x="5641899" y="1225832"/>
          <a:ext cx="47138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020">
                  <a:extLst>
                    <a:ext uri="{9D8B030D-6E8A-4147-A177-3AD203B41FA5}">
                      <a16:colId xmlns:a16="http://schemas.microsoft.com/office/drawing/2014/main" val="4210542199"/>
                    </a:ext>
                  </a:extLst>
                </a:gridCol>
                <a:gridCol w="1100252">
                  <a:extLst>
                    <a:ext uri="{9D8B030D-6E8A-4147-A177-3AD203B41FA5}">
                      <a16:colId xmlns:a16="http://schemas.microsoft.com/office/drawing/2014/main" val="4243964742"/>
                    </a:ext>
                  </a:extLst>
                </a:gridCol>
                <a:gridCol w="1152292">
                  <a:extLst>
                    <a:ext uri="{9D8B030D-6E8A-4147-A177-3AD203B41FA5}">
                      <a16:colId xmlns:a16="http://schemas.microsoft.com/office/drawing/2014/main" val="1148788028"/>
                    </a:ext>
                  </a:extLst>
                </a:gridCol>
                <a:gridCol w="1546303">
                  <a:extLst>
                    <a:ext uri="{9D8B030D-6E8A-4147-A177-3AD203B41FA5}">
                      <a16:colId xmlns:a16="http://schemas.microsoft.com/office/drawing/2014/main" val="424187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FT model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08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~6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9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~9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76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996457-1EDA-4EC9-6E67-F81BE85E8C32}"/>
              </a:ext>
            </a:extLst>
          </p:cNvPr>
          <p:cNvSpPr txBox="1"/>
          <p:nvPr/>
        </p:nvSpPr>
        <p:spPr>
          <a:xfrm>
            <a:off x="5522930" y="856500"/>
            <a:ext cx="515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Demo: Tesla V100, MRPC, 10 Eps, </a:t>
            </a:r>
            <a:r>
              <a:rPr lang="en-US" dirty="0" err="1"/>
              <a:t>RoBERTa</a:t>
            </a:r>
            <a:r>
              <a:rPr lang="en-US" dirty="0"/>
              <a:t>-L, </a:t>
            </a:r>
            <a:r>
              <a:rPr lang="en-US" dirty="0" err="1"/>
              <a:t>AdamW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039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E555-8B3E-D0C2-8C9A-4C605824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LoRA</a:t>
            </a:r>
            <a:r>
              <a:rPr lang="en-US" dirty="0"/>
              <a:t>: analysis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0D6E06-51C1-D06B-12C3-C4373E2FB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0539"/>
                <a:ext cx="9181123" cy="5012336"/>
              </a:xfrm>
            </p:spPr>
            <p:txBody>
              <a:bodyPr>
                <a:normAutofit/>
              </a:bodyPr>
              <a:lstStyle/>
              <a:p>
                <a:pPr marL="285750" indent="-285750"/>
                <a:r>
                  <a:rPr lang="en-US" sz="2400" dirty="0"/>
                  <a:t>Lower memory requirement and faster training</a:t>
                </a:r>
              </a:p>
              <a:p>
                <a:pPr marL="742950" lvl="1" indent="-285750"/>
                <a:r>
                  <a:rPr lang="en-US" sz="2000" dirty="0"/>
                  <a:t>Num of trainable params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marL="742950" lvl="1" indent="-285750"/>
                <a:r>
                  <a:rPr lang="en-US" sz="2000" b="0" dirty="0"/>
                  <a:t>*No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sz="2000" b="0" dirty="0"/>
                  <a:t> needed: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𝐵𝐴𝑥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sz="200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742950" lvl="1" indent="-285750"/>
                <a:r>
                  <a:rPr lang="en-US" sz="2000" dirty="0"/>
                  <a:t>Optimizer dependent. E.g., ADAM benefits more than SGD</a:t>
                </a:r>
              </a:p>
              <a:p>
                <a:pPr marL="285750" indent="-285750"/>
                <a:r>
                  <a:rPr lang="en-US" sz="2400" dirty="0"/>
                  <a:t>Can be combined with quantization, e.g., int8</a:t>
                </a:r>
              </a:p>
              <a:p>
                <a:pPr marL="285750" indent="-285750"/>
                <a:r>
                  <a:rPr lang="en-US" sz="2400" dirty="0"/>
                  <a:t>Small, task specific, plug-in “adaptor” model</a:t>
                </a:r>
              </a:p>
              <a:p>
                <a:pPr marL="285750" indent="-285750"/>
                <a:r>
                  <a:rPr lang="en-US" sz="2400" dirty="0"/>
                  <a:t>No “catastrophic forgetting” of pretrained model</a:t>
                </a:r>
              </a:p>
              <a:p>
                <a:pPr marL="285750" indent="-285750"/>
                <a:r>
                  <a:rPr lang="en-US" sz="2400" dirty="0"/>
                  <a:t>No additional inference latency</a:t>
                </a:r>
              </a:p>
              <a:p>
                <a:pPr marL="742950" lvl="1" indent="-285750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r>
                  <a:rPr lang="en-US" sz="2000" dirty="0"/>
                  <a:t> can be combined at inference</a:t>
                </a:r>
              </a:p>
              <a:p>
                <a:pPr marL="742950" lvl="1" indent="-285750"/>
                <a:r>
                  <a:rPr lang="en-US" sz="2000" dirty="0"/>
                  <a:t>Contrary to Adapter (sequential by design)</a:t>
                </a:r>
              </a:p>
              <a:p>
                <a:pPr marL="285750" indent="-285750"/>
                <a:r>
                  <a:rPr lang="en-US" sz="2400" dirty="0"/>
                  <a:t>Comparison with other PEFT</a:t>
                </a:r>
              </a:p>
              <a:p>
                <a:pPr marL="742950" lvl="1" indent="-285750"/>
                <a:r>
                  <a:rPr lang="en-US" sz="2000" dirty="0"/>
                  <a:t>See Fig 2 of paper and Appendix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0D6E06-51C1-D06B-12C3-C4373E2FB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0539"/>
                <a:ext cx="9181123" cy="5012336"/>
              </a:xfrm>
              <a:blipFill>
                <a:blip r:embed="rId2"/>
                <a:stretch>
                  <a:fillRect l="-930" t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6C88065-9F71-8C1B-B77B-9072C9D70166}"/>
              </a:ext>
            </a:extLst>
          </p:cNvPr>
          <p:cNvSpPr txBox="1"/>
          <p:nvPr/>
        </p:nvSpPr>
        <p:spPr>
          <a:xfrm>
            <a:off x="0" y="6492875"/>
            <a:ext cx="479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https://openreview.net/forum?id=nZeVKeeFYf9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766DD-D98C-A172-2A83-CD1FC8E8B7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222" b="13459"/>
          <a:stretch/>
        </p:blipFill>
        <p:spPr>
          <a:xfrm>
            <a:off x="7967498" y="3750908"/>
            <a:ext cx="4103649" cy="28803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367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716D-E857-9D49-9CAF-AE403CAE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LoRA</a:t>
            </a:r>
            <a:r>
              <a:rPr lang="en-US" dirty="0"/>
              <a:t>: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4BDE82-ABA8-CDE7-47A2-BCC42668C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96" y="2148839"/>
            <a:ext cx="3880220" cy="35844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8460C4-1795-51C4-07E8-AEE1FE280C18}"/>
              </a:ext>
            </a:extLst>
          </p:cNvPr>
          <p:cNvSpPr txBox="1"/>
          <p:nvPr/>
        </p:nvSpPr>
        <p:spPr>
          <a:xfrm>
            <a:off x="0" y="6488668"/>
            <a:ext cx="618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https://github.com/microsoft/LoRA/blob/main/loralib/layers.py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2BD00B-8125-49E1-DE42-FEFC68AE47CD}"/>
              </a:ext>
            </a:extLst>
          </p:cNvPr>
          <p:cNvGrpSpPr/>
          <p:nvPr/>
        </p:nvGrpSpPr>
        <p:grpSpPr>
          <a:xfrm>
            <a:off x="5929021" y="460726"/>
            <a:ext cx="6172735" cy="6027942"/>
            <a:chOff x="5929021" y="460726"/>
            <a:chExt cx="6172735" cy="602794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3AAD9F1-610C-4F7D-AE54-F1572A2B3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9021" y="460726"/>
              <a:ext cx="6172735" cy="60279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9CB0571-E8A5-AD58-F016-AF883FE9FDA7}"/>
                </a:ext>
              </a:extLst>
            </p:cNvPr>
            <p:cNvSpPr/>
            <p:nvPr/>
          </p:nvSpPr>
          <p:spPr>
            <a:xfrm>
              <a:off x="6775927" y="4654441"/>
              <a:ext cx="4787590" cy="113022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58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502F68-F354-28AD-B25F-375479FE4325}"/>
              </a:ext>
            </a:extLst>
          </p:cNvPr>
          <p:cNvSpPr txBox="1"/>
          <p:nvPr/>
        </p:nvSpPr>
        <p:spPr>
          <a:xfrm>
            <a:off x="4356409" y="2367171"/>
            <a:ext cx="34791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End</a:t>
            </a:r>
          </a:p>
          <a:p>
            <a:endParaRPr lang="en-US" sz="4400" dirty="0"/>
          </a:p>
          <a:p>
            <a:r>
              <a:rPr lang="en-US" sz="4400" dirty="0"/>
              <a:t>To demo…</a:t>
            </a:r>
          </a:p>
        </p:txBody>
      </p:sp>
    </p:spTree>
    <p:extLst>
      <p:ext uri="{BB962C8B-B14F-4D97-AF65-F5344CB8AC3E}">
        <p14:creationId xmlns:p14="http://schemas.microsoft.com/office/powerpoint/2010/main" val="2456626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95A3-8A67-E6A6-B11E-BBDE6AEB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Appx 1: Unified view of PEFT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64C11-3E43-9957-8065-F5BF8ED96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1" y="1594338"/>
            <a:ext cx="4061738" cy="43724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C9C100-22FD-6D4C-096B-1776823B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113" y="4132010"/>
            <a:ext cx="6806643" cy="22459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7594CC-56CD-3025-E4D6-90EAC2D204E3}"/>
              </a:ext>
            </a:extLst>
          </p:cNvPr>
          <p:cNvSpPr txBox="1"/>
          <p:nvPr/>
        </p:nvSpPr>
        <p:spPr>
          <a:xfrm>
            <a:off x="0" y="6487923"/>
            <a:ext cx="659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https://arxiv.org/pdf/1804.08838.pdf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2BC80-636E-D31D-E743-5A355E617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063" y="1594338"/>
            <a:ext cx="7690180" cy="220960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9922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9228-677C-38B2-9B63-BEC50F75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15E9-F309-FF5A-3376-84C56B78A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01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Intrinsic Dimension</a:t>
            </a:r>
          </a:p>
          <a:p>
            <a:pPr lvl="1"/>
            <a:r>
              <a:rPr lang="en-US" sz="2000" dirty="0">
                <a:hlinkClick r:id="rId2"/>
              </a:rPr>
              <a:t>https://www.uber.com/blog/intrinsic-dimension/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https://github.com/uber-research/intrinsic-dimension/blob/master/intrinsic_dim/</a:t>
            </a:r>
            <a:endParaRPr lang="en-US" sz="2000" dirty="0"/>
          </a:p>
          <a:p>
            <a:r>
              <a:rPr lang="en-US" dirty="0" err="1"/>
              <a:t>LoRA</a:t>
            </a:r>
            <a:endParaRPr lang="en-US" dirty="0"/>
          </a:p>
          <a:p>
            <a:pPr lvl="1"/>
            <a:r>
              <a:rPr lang="en-US" sz="2000" dirty="0"/>
              <a:t>https://github.com/microsoft/LoRA/</a:t>
            </a:r>
          </a:p>
          <a:p>
            <a:r>
              <a:rPr lang="en-US" dirty="0"/>
              <a:t>MDL</a:t>
            </a:r>
          </a:p>
          <a:p>
            <a:pPr lvl="1"/>
            <a:r>
              <a:rPr lang="en-US" sz="2000" dirty="0">
                <a:hlinkClick r:id="rId4"/>
              </a:rPr>
              <a:t>Autoencoders, Minimum Description Length and Helmholtz Free Energy </a:t>
            </a:r>
            <a:endParaRPr lang="en-US" sz="2000" dirty="0"/>
          </a:p>
          <a:p>
            <a:r>
              <a:rPr lang="en-US" dirty="0"/>
              <a:t>DL representation</a:t>
            </a:r>
          </a:p>
          <a:p>
            <a:pPr lvl="1"/>
            <a:r>
              <a:rPr lang="en-US" sz="2000" dirty="0">
                <a:hlinkClick r:id="rId5"/>
              </a:rPr>
              <a:t>https://colah.github.io/posts/2014-03-NN-Manifolds-Topology/</a:t>
            </a:r>
            <a:endParaRPr lang="en-US" sz="2000" dirty="0"/>
          </a:p>
          <a:p>
            <a:pPr lvl="1"/>
            <a:r>
              <a:rPr lang="en-US" sz="2000" dirty="0">
                <a:hlinkClick r:id="rId6"/>
              </a:rPr>
              <a:t>NN visualization</a:t>
            </a:r>
            <a:endParaRPr lang="en-US" sz="2000" dirty="0"/>
          </a:p>
          <a:p>
            <a:pPr lvl="1"/>
            <a:r>
              <a:rPr lang="en-US" sz="2000" dirty="0">
                <a:hlinkClick r:id="rId7"/>
              </a:rPr>
              <a:t>Deep Learning</a:t>
            </a:r>
            <a:endParaRPr lang="en-US" sz="2000" dirty="0"/>
          </a:p>
          <a:p>
            <a:pPr lvl="1"/>
            <a:r>
              <a:rPr lang="en-US" sz="2000" dirty="0">
                <a:hlinkClick r:id="rId8"/>
              </a:rPr>
              <a:t>Principles of Riemannian Geometry in Neural Networks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368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525D-AB23-441A-9CED-AA77C0E6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709C-6727-B8C3-0943-6339A763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papers</a:t>
            </a:r>
          </a:p>
          <a:p>
            <a:pPr lvl="1"/>
            <a:r>
              <a:rPr lang="en-US" dirty="0"/>
              <a:t>Intrinsic Dimension is introduced in 2018</a:t>
            </a:r>
          </a:p>
          <a:p>
            <a:r>
              <a:rPr lang="en-US" dirty="0"/>
              <a:t>Self serving bias</a:t>
            </a:r>
          </a:p>
          <a:p>
            <a:pPr lvl="1"/>
            <a:r>
              <a:rPr lang="en-US" dirty="0"/>
              <a:t>Will digress</a:t>
            </a:r>
          </a:p>
          <a:p>
            <a:pPr lvl="1"/>
            <a:r>
              <a:rPr lang="en-US" i="1" dirty="0"/>
              <a:t>Will talk about stuff I don’t really understand!</a:t>
            </a:r>
          </a:p>
          <a:p>
            <a:r>
              <a:rPr lang="en-US" dirty="0"/>
              <a:t>Notation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Gray</a:t>
            </a:r>
            <a:r>
              <a:rPr lang="en-US" dirty="0"/>
              <a:t>: my question/comment</a:t>
            </a:r>
          </a:p>
          <a:p>
            <a:pPr lvl="1"/>
            <a:r>
              <a:rPr lang="en-US" b="1" dirty="0"/>
              <a:t>Bold</a:t>
            </a:r>
            <a:r>
              <a:rPr lang="en-US" dirty="0"/>
              <a:t>: trainable parameters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5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A4DB-F66C-C710-47FB-99738457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LoRA</a:t>
            </a:r>
            <a:r>
              <a:rPr lang="en-US" dirty="0"/>
              <a:t>: Understanding The Low-Rank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0944-9CB0-C55F-FCD6-B10E3F6FF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Poorly written; not included in ICLR submission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5CB06E-B8FA-9038-892D-5793A195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45" y="2396869"/>
            <a:ext cx="9434378" cy="39932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0A38D6-6130-AF1E-1CE1-40997F99B660}"/>
              </a:ext>
            </a:extLst>
          </p:cNvPr>
          <p:cNvSpPr txBox="1"/>
          <p:nvPr/>
        </p:nvSpPr>
        <p:spPr>
          <a:xfrm>
            <a:off x="8147825" y="2488063"/>
            <a:ext cx="272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Zoom in seems flipped</a:t>
            </a:r>
          </a:p>
        </p:txBody>
      </p:sp>
    </p:spTree>
    <p:extLst>
      <p:ext uri="{BB962C8B-B14F-4D97-AF65-F5344CB8AC3E}">
        <p14:creationId xmlns:p14="http://schemas.microsoft.com/office/powerpoint/2010/main" val="2395231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A4DB-F66C-C710-47FB-99738457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LoRA</a:t>
            </a:r>
            <a:r>
              <a:rPr lang="en-US" dirty="0"/>
              <a:t>: Understanding The Low-Rank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0944-9CB0-C55F-FCD6-B10E3F6FF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Poorly written; not included in ICLR submission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30BEF-69AF-76B9-BA71-F7A3C623C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11" y="2370098"/>
            <a:ext cx="9434378" cy="41227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651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38A760-61FE-87EA-AEFC-29BF7A379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30" y="1471160"/>
            <a:ext cx="5562599" cy="14192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716B2-6699-627B-59C7-5374A647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41D2F-E0E5-B811-F6F4-D11511BA4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30" y="3036826"/>
            <a:ext cx="5562600" cy="13437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7C4CF5-867B-6FBC-C4D1-B66F2A8D1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30" y="4569779"/>
            <a:ext cx="5562600" cy="19230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A815E0-88D5-0A1C-7194-004206143000}"/>
              </a:ext>
            </a:extLst>
          </p:cNvPr>
          <p:cNvSpPr txBox="1"/>
          <p:nvPr/>
        </p:nvSpPr>
        <p:spPr>
          <a:xfrm>
            <a:off x="5648556" y="5803378"/>
            <a:ext cx="67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24A5E-AA00-B889-6301-9FBB57B24D7F}"/>
              </a:ext>
            </a:extLst>
          </p:cNvPr>
          <p:cNvSpPr txBox="1"/>
          <p:nvPr/>
        </p:nvSpPr>
        <p:spPr>
          <a:xfrm>
            <a:off x="5648556" y="3744470"/>
            <a:ext cx="67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771A7-87D4-631F-E7D2-C4A763CF4DD6}"/>
              </a:ext>
            </a:extLst>
          </p:cNvPr>
          <p:cNvSpPr txBox="1"/>
          <p:nvPr/>
        </p:nvSpPr>
        <p:spPr>
          <a:xfrm>
            <a:off x="5648556" y="1886659"/>
            <a:ext cx="67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A9D8A-826C-8893-B8F7-89B0B807C287}"/>
              </a:ext>
            </a:extLst>
          </p:cNvPr>
          <p:cNvGrpSpPr/>
          <p:nvPr/>
        </p:nvGrpSpPr>
        <p:grpSpPr>
          <a:xfrm>
            <a:off x="7078318" y="819982"/>
            <a:ext cx="4251568" cy="1839897"/>
            <a:chOff x="9292491" y="1893422"/>
            <a:chExt cx="3032369" cy="18398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527C1E-1C3D-CC86-42E6-436D832B9DDB}"/>
                </a:ext>
              </a:extLst>
            </p:cNvPr>
            <p:cNvSpPr txBox="1"/>
            <p:nvPr/>
          </p:nvSpPr>
          <p:spPr>
            <a:xfrm>
              <a:off x="9292492" y="1893422"/>
              <a:ext cx="3032368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595D5C-7B70-57ED-D411-B726B2B8E2CB}"/>
                </a:ext>
              </a:extLst>
            </p:cNvPr>
            <p:cNvSpPr txBox="1"/>
            <p:nvPr/>
          </p:nvSpPr>
          <p:spPr>
            <a:xfrm>
              <a:off x="9292491" y="2255991"/>
              <a:ext cx="3032369" cy="14773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A tool to understand objective landscape (measure how well a model fits a task)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Accidentally, a parameter efficient model training (subspace training)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0FBA61-0ADA-249B-EF9E-A54C3A55DF89}"/>
              </a:ext>
            </a:extLst>
          </p:cNvPr>
          <p:cNvGrpSpPr/>
          <p:nvPr/>
        </p:nvGrpSpPr>
        <p:grpSpPr>
          <a:xfrm>
            <a:off x="7078319" y="3521263"/>
            <a:ext cx="4251568" cy="1008900"/>
            <a:chOff x="9292491" y="1893422"/>
            <a:chExt cx="3032369" cy="10089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9D4130-51C5-6947-1710-B91982A52E9F}"/>
                </a:ext>
              </a:extLst>
            </p:cNvPr>
            <p:cNvSpPr txBox="1"/>
            <p:nvPr/>
          </p:nvSpPr>
          <p:spPr>
            <a:xfrm>
              <a:off x="9292492" y="1893422"/>
              <a:ext cx="3032368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IDFT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8C137F-85C2-3853-96B3-FA5B151E3EB4}"/>
                </a:ext>
              </a:extLst>
            </p:cNvPr>
            <p:cNvSpPr txBox="1"/>
            <p:nvPr/>
          </p:nvSpPr>
          <p:spPr>
            <a:xfrm>
              <a:off x="9292491" y="2255991"/>
              <a:ext cx="3032369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Why </a:t>
              </a:r>
              <a:r>
                <a:rPr lang="en-US" i="1" dirty="0"/>
                <a:t>pretraining + finetuning </a:t>
              </a:r>
              <a:r>
                <a:rPr lang="en-US" dirty="0"/>
                <a:t>so efficient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Try to answer with ID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F65A1A-0C21-387A-B711-BE71A10D36C9}"/>
              </a:ext>
            </a:extLst>
          </p:cNvPr>
          <p:cNvGrpSpPr/>
          <p:nvPr/>
        </p:nvGrpSpPr>
        <p:grpSpPr>
          <a:xfrm>
            <a:off x="7078319" y="5433164"/>
            <a:ext cx="4251568" cy="731901"/>
            <a:chOff x="9292491" y="1893422"/>
            <a:chExt cx="3032369" cy="73190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9AB172-EDC2-8F19-A302-A2FA0B7B00DA}"/>
                </a:ext>
              </a:extLst>
            </p:cNvPr>
            <p:cNvSpPr txBox="1"/>
            <p:nvPr/>
          </p:nvSpPr>
          <p:spPr>
            <a:xfrm>
              <a:off x="9292492" y="1893422"/>
              <a:ext cx="3032368" cy="369332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LoRA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2C386A-3986-FE11-5F83-47EECAC4CE55}"/>
                </a:ext>
              </a:extLst>
            </p:cNvPr>
            <p:cNvSpPr txBox="1"/>
            <p:nvPr/>
          </p:nvSpPr>
          <p:spPr>
            <a:xfrm>
              <a:off x="9292491" y="2255991"/>
              <a:ext cx="3032369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One instance of subspace training</a:t>
              </a:r>
            </a:p>
          </p:txBody>
        </p:sp>
      </p:grpSp>
      <p:sp>
        <p:nvSpPr>
          <p:cNvPr id="24" name="Arrow: Down 23">
            <a:extLst>
              <a:ext uri="{FF2B5EF4-FFF2-40B4-BE49-F238E27FC236}">
                <a16:creationId xmlns:a16="http://schemas.microsoft.com/office/drawing/2014/main" id="{EA5145C8-18E1-EC8D-E5D7-3AF10BB95CA5}"/>
              </a:ext>
            </a:extLst>
          </p:cNvPr>
          <p:cNvSpPr/>
          <p:nvPr/>
        </p:nvSpPr>
        <p:spPr>
          <a:xfrm>
            <a:off x="8852410" y="2858338"/>
            <a:ext cx="703385" cy="464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E1B0A0C-B070-0327-F7AE-D97C061D30C8}"/>
              </a:ext>
            </a:extLst>
          </p:cNvPr>
          <p:cNvSpPr/>
          <p:nvPr/>
        </p:nvSpPr>
        <p:spPr>
          <a:xfrm>
            <a:off x="8852410" y="4785161"/>
            <a:ext cx="703385" cy="4644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8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112B-ECF9-BE89-39B4-C6F5FA39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ID: </a:t>
            </a:r>
            <a:r>
              <a:rPr lang="en-US" dirty="0"/>
              <a:t>Objective Landscapes</a:t>
            </a:r>
          </a:p>
        </p:txBody>
      </p:sp>
      <p:pic>
        <p:nvPicPr>
          <p:cNvPr id="43" name="Picture 42" descr="A picture containing diagram, colorfulness">
            <a:extLst>
              <a:ext uri="{FF2B5EF4-FFF2-40B4-BE49-F238E27FC236}">
                <a16:creationId xmlns:a16="http://schemas.microsoft.com/office/drawing/2014/main" id="{22D71AC9-09B6-6A43-B23E-BF398666D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816" y="3327139"/>
            <a:ext cx="6148665" cy="320115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322AF23-8268-7C82-8510-003C8D224ECB}"/>
              </a:ext>
            </a:extLst>
          </p:cNvPr>
          <p:cNvSpPr txBox="1"/>
          <p:nvPr/>
        </p:nvSpPr>
        <p:spPr>
          <a:xfrm>
            <a:off x="0" y="6528293"/>
            <a:ext cx="8704761" cy="329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8520">
              <a:spcAft>
                <a:spcPts val="594"/>
              </a:spcAft>
            </a:pPr>
            <a:r>
              <a:rPr lang="en-US" sz="1533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source: https://www.holehouse.org/mlclass/01_02_Introduction_regression_analysis_and_gr.html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EFE070-37EC-CD7D-9ED7-0B6565637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122" y="1421249"/>
            <a:ext cx="10378582" cy="4351338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851"/>
              </a:spcBef>
            </a:pPr>
            <a:r>
              <a:rPr lang="en-US" sz="2400" dirty="0"/>
              <a:t>Fully determined by </a:t>
            </a:r>
            <a:r>
              <a:rPr lang="en-US" sz="2400" i="1" dirty="0"/>
              <a:t>dataset</a:t>
            </a:r>
            <a:r>
              <a:rPr lang="en-US" sz="2400" dirty="0"/>
              <a:t> and </a:t>
            </a:r>
            <a:r>
              <a:rPr lang="en-US" sz="2400" i="1" dirty="0"/>
              <a:t>network architecture </a:t>
            </a:r>
            <a:r>
              <a:rPr lang="en-US" sz="2400" dirty="0"/>
              <a:t>(with objective function)</a:t>
            </a:r>
          </a:p>
          <a:p>
            <a:pPr marL="742950" lvl="1" indent="-285750">
              <a:spcBef>
                <a:spcPts val="851"/>
              </a:spcBef>
            </a:pPr>
            <a:r>
              <a:rPr lang="en-US" sz="2000" dirty="0"/>
              <a:t>Normally, training can make change in </a:t>
            </a:r>
            <a:r>
              <a:rPr lang="en-US" sz="2000" i="1" dirty="0"/>
              <a:t>any</a:t>
            </a:r>
            <a:r>
              <a:rPr lang="en-US" sz="2000" dirty="0"/>
              <a:t> direction to follow any path</a:t>
            </a:r>
          </a:p>
          <a:p>
            <a:pPr marL="285750" indent="-285750">
              <a:spcBef>
                <a:spcPts val="851"/>
              </a:spcBef>
            </a:pPr>
            <a:r>
              <a:rPr lang="en-US" sz="2400" dirty="0"/>
              <a:t>Redundant dimensions/parameters</a:t>
            </a:r>
          </a:p>
          <a:p>
            <a:pPr marL="742950" lvl="1" indent="-285750">
              <a:spcBef>
                <a:spcPts val="851"/>
              </a:spcBef>
            </a:pPr>
            <a:r>
              <a:rPr lang="en-US" sz="2000" dirty="0"/>
              <a:t>Easier training (larger solution set;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more training directions?</a:t>
            </a:r>
            <a:r>
              <a:rPr lang="en-US" sz="2000" dirty="0"/>
              <a:t>)</a:t>
            </a:r>
          </a:p>
          <a:p>
            <a:pPr marL="742950" lvl="1" indent="-285750">
              <a:spcBef>
                <a:spcPts val="851"/>
              </a:spcBef>
            </a:pPr>
            <a:r>
              <a:rPr lang="en-US" sz="2000" i="1" dirty="0"/>
              <a:t>How to quantify which models are more efficient for given dataset </a:t>
            </a:r>
            <a:r>
              <a:rPr lang="en-US" sz="2000" dirty="0"/>
              <a:t>(need better metric than # of params.)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936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7B9EF-44B5-47B1-0E52-82E118237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9736" y="1492177"/>
                <a:ext cx="5440983" cy="499574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Decomposition of dimensions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b="0" dirty="0"/>
              </a:p>
              <a:p>
                <a:pPr lvl="1"/>
                <a:r>
                  <a:rPr lang="en-US" sz="2000" dirty="0"/>
                  <a:t>May think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2000" dirty="0"/>
                  <a:t> as degree of freedom</a:t>
                </a:r>
                <a:endParaRPr lang="en-US" sz="2400" b="0" dirty="0"/>
              </a:p>
              <a:p>
                <a:r>
                  <a:rPr lang="en-US" sz="2400" i="1" dirty="0"/>
                  <a:t>Subspace</a:t>
                </a:r>
                <a:r>
                  <a:rPr lang="en-US" sz="2400" dirty="0"/>
                  <a:t> training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-dim space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sup>
                      </m:sSubSup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100" i="1" dirty="0"/>
                  <a:t>intrinsic vector </a:t>
                </a:r>
                <a:r>
                  <a:rPr lang="en-US" sz="2100" dirty="0"/>
                  <a:t>and</a:t>
                </a:r>
                <a:r>
                  <a:rPr lang="en-US" sz="2100" i="1" dirty="0"/>
                  <a:t> initialized zero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are random and frozen</a:t>
                </a:r>
              </a:p>
              <a:p>
                <a:pPr lvl="1"/>
                <a:r>
                  <a:rPr lang="en-US" sz="2000" dirty="0"/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in a </a:t>
                </a:r>
                <a:r>
                  <a:rPr lang="en-US" sz="2000" i="1" dirty="0"/>
                  <a:t>subspace of rank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i="1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2400" dirty="0"/>
                  <a:t>To heuristically find ID</a:t>
                </a:r>
              </a:p>
              <a:p>
                <a:pPr lvl="1"/>
                <a:r>
                  <a:rPr lang="en-US" sz="2000" dirty="0"/>
                  <a:t>90% of full performance (</a:t>
                </a:r>
                <a:r>
                  <a:rPr lang="en-US" sz="2000" i="1" dirty="0"/>
                  <a:t>direct</a:t>
                </a:r>
                <a:r>
                  <a:rPr lang="en-US" sz="2000" dirty="0"/>
                  <a:t> training)</a:t>
                </a:r>
                <a:endParaRPr lang="en-US" sz="1600" dirty="0"/>
              </a:p>
              <a:p>
                <a:pPr lvl="1"/>
                <a:r>
                  <a:rPr lang="en-US" sz="2000" dirty="0"/>
                  <a:t>Increase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till </a:t>
                </a:r>
                <a:r>
                  <a:rPr lang="en-US" sz="2000" i="1" dirty="0"/>
                  <a:t>criteria</a:t>
                </a:r>
                <a:r>
                  <a:rPr lang="en-US" sz="2000" dirty="0"/>
                  <a:t> first met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7B9EF-44B5-47B1-0E52-82E118237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736" y="1492177"/>
                <a:ext cx="5440983" cy="4995746"/>
              </a:xfrm>
              <a:blipFill>
                <a:blip r:embed="rId2"/>
                <a:stretch>
                  <a:fillRect l="-1570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6F58369-6B1C-E713-43B2-A5E57BD570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75" t="4262"/>
          <a:stretch/>
        </p:blipFill>
        <p:spPr>
          <a:xfrm>
            <a:off x="6094476" y="3724130"/>
            <a:ext cx="5771913" cy="27637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8CD3B5-A8BD-DC1A-EE0F-095DA6E6E98C}"/>
              </a:ext>
            </a:extLst>
          </p:cNvPr>
          <p:cNvSpPr txBox="1"/>
          <p:nvPr/>
        </p:nvSpPr>
        <p:spPr>
          <a:xfrm>
            <a:off x="1" y="6487923"/>
            <a:ext cx="202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 of paper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2D2DD3A-1ADD-0643-1E15-4F20140ABB6D}"/>
              </a:ext>
            </a:extLst>
          </p:cNvPr>
          <p:cNvSpPr txBox="1">
            <a:spLocks/>
          </p:cNvSpPr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ID: </a:t>
            </a:r>
            <a:r>
              <a:rPr lang="en-US" dirty="0"/>
              <a:t>Intrinsic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4BC8FB-8934-BDF0-BFF6-9C22E0965F77}"/>
                  </a:ext>
                </a:extLst>
              </p:cNvPr>
              <p:cNvSpPr txBox="1"/>
              <p:nvPr/>
            </p:nvSpPr>
            <p:spPr>
              <a:xfrm>
                <a:off x="8627253" y="5393550"/>
                <a:ext cx="3084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Perf = 1 is </a:t>
                </a:r>
                <a:r>
                  <a:rPr lang="en-US" i="1" dirty="0"/>
                  <a:t>direct</a:t>
                </a:r>
                <a:r>
                  <a:rPr lang="en-US" dirty="0"/>
                  <a:t> training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4BC8FB-8934-BDF0-BFF6-9C22E0965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253" y="5393550"/>
                <a:ext cx="3084019" cy="369332"/>
              </a:xfrm>
              <a:prstGeom prst="rect">
                <a:avLst/>
              </a:prstGeom>
              <a:blipFill>
                <a:blip r:embed="rId4"/>
                <a:stretch>
                  <a:fillRect l="-158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F278D7E8-E416-3773-E58C-7DDC597A3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2" r="53772"/>
          <a:stretch/>
        </p:blipFill>
        <p:spPr>
          <a:xfrm>
            <a:off x="6443542" y="665206"/>
            <a:ext cx="4900730" cy="27637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716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3C44-9FAB-A123-86D4-40D04ACB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ID: Use case 1 (MNIST, FC of different sizes)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ED5A9-AD84-69C4-BC8F-8BC85CCD7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754"/>
          <a:stretch/>
        </p:blipFill>
        <p:spPr>
          <a:xfrm>
            <a:off x="1359759" y="1556480"/>
            <a:ext cx="9472481" cy="4875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CF29F-F58F-4AF2-3CD6-3DB70C4D7483}"/>
              </a:ext>
            </a:extLst>
          </p:cNvPr>
          <p:cNvSpPr txBox="1"/>
          <p:nvPr/>
        </p:nvSpPr>
        <p:spPr>
          <a:xfrm>
            <a:off x="0" y="6487923"/>
            <a:ext cx="659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 of paper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AB2B6-C0F5-C014-356D-B45E7F37BBF1}"/>
              </a:ext>
            </a:extLst>
          </p:cNvPr>
          <p:cNvSpPr txBox="1"/>
          <p:nvPr/>
        </p:nvSpPr>
        <p:spPr>
          <a:xfrm>
            <a:off x="1422399" y="4516690"/>
            <a:ext cx="9409841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FCs of different width/depth share similar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ID is tighter than num of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Added dimensions go directly into solution 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Possibly explains why larger NNs are easier to 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Subspace training is parameter efficient for compression/training</a:t>
            </a:r>
            <a:r>
              <a:rPr lang="en-US" sz="2400" i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1 seed + 1 seed + 750 params &lt; 784 pixels!</a:t>
            </a:r>
          </a:p>
        </p:txBody>
      </p:sp>
    </p:spTree>
    <p:extLst>
      <p:ext uri="{BB962C8B-B14F-4D97-AF65-F5344CB8AC3E}">
        <p14:creationId xmlns:p14="http://schemas.microsoft.com/office/powerpoint/2010/main" val="36719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3C44-9FAB-A123-86D4-40D04ACB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ID: Use case 2 (MINST, FC vs </a:t>
            </a:r>
            <a:r>
              <a:rPr lang="en-US" dirty="0" err="1"/>
              <a:t>LeNet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FC860-7905-8F86-8175-EA2000037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00" y="1534378"/>
            <a:ext cx="9556308" cy="4259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C73BD-E798-CB70-D76B-6DCB8B321C87}"/>
              </a:ext>
            </a:extLst>
          </p:cNvPr>
          <p:cNvSpPr txBox="1"/>
          <p:nvPr/>
        </p:nvSpPr>
        <p:spPr>
          <a:xfrm>
            <a:off x="0" y="6487923"/>
            <a:ext cx="659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 of paper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58406-F526-0435-53E1-E255548C0D44}"/>
              </a:ext>
            </a:extLst>
          </p:cNvPr>
          <p:cNvSpPr txBox="1"/>
          <p:nvPr/>
        </p:nvSpPr>
        <p:spPr>
          <a:xfrm>
            <a:off x="1406769" y="3822297"/>
            <a:ext cx="9443939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LeNet</a:t>
            </a:r>
            <a:r>
              <a:rPr lang="en-US" sz="2400" dirty="0"/>
              <a:t> with a lower ID than FC (290 vs 750) being the </a:t>
            </a:r>
            <a:r>
              <a:rPr lang="en-US" sz="2400" i="1" dirty="0"/>
              <a:t>better</a:t>
            </a:r>
            <a:r>
              <a:rPr lang="en-US" sz="2400" dirty="0"/>
              <a:t> network for the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ID is positively correlated with our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image pixels are scrambled: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ID of FC stays the same because FC is invariant to the permutation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ID of </a:t>
            </a:r>
            <a:r>
              <a:rPr lang="en-US" sz="2000" dirty="0" err="1"/>
              <a:t>LeNet</a:t>
            </a:r>
            <a:r>
              <a:rPr lang="en-US" sz="2000" dirty="0"/>
              <a:t> jumped from 290 to 1400 (inductive bias)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B0753-5274-ED6C-DC55-787876DC869A}"/>
              </a:ext>
            </a:extLst>
          </p:cNvPr>
          <p:cNvSpPr txBox="1"/>
          <p:nvPr/>
        </p:nvSpPr>
        <p:spPr>
          <a:xfrm>
            <a:off x="3290277" y="2235200"/>
            <a:ext cx="773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542C6-B163-7FE8-0CF9-A742C9329632}"/>
              </a:ext>
            </a:extLst>
          </p:cNvPr>
          <p:cNvSpPr txBox="1"/>
          <p:nvPr/>
        </p:nvSpPr>
        <p:spPr>
          <a:xfrm>
            <a:off x="7913077" y="2187545"/>
            <a:ext cx="926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LeNet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334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253C44-9FAB-A123-86D4-40D04ACBA8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ID: Why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(MINST, FC, subspace vs direct)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253C44-9FAB-A123-86D4-40D04ACBA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F0DE83-A9D7-7F6C-5CFF-BB26E4FAB64F}"/>
              </a:ext>
            </a:extLst>
          </p:cNvPr>
          <p:cNvSpPr txBox="1"/>
          <p:nvPr/>
        </p:nvSpPr>
        <p:spPr>
          <a:xfrm>
            <a:off x="0" y="6487923"/>
            <a:ext cx="659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 of paper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86F390-E7DE-8D79-7D86-522807CCD24D}"/>
                  </a:ext>
                </a:extLst>
              </p:cNvPr>
              <p:cNvSpPr txBox="1"/>
              <p:nvPr/>
            </p:nvSpPr>
            <p:spPr>
              <a:xfrm>
                <a:off x="1877982" y="4395960"/>
                <a:ext cx="9585472" cy="23215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Given accuracy, subspace needs less trainable params than direct training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i="1" dirty="0"/>
                  <a:t>Subspace training is parameter efficient </a:t>
                </a:r>
                <a:r>
                  <a:rPr lang="en-US" sz="2000" dirty="0"/>
                  <a:t>(e.g., </a:t>
                </a:r>
                <a:r>
                  <a:rPr lang="en-US" sz="2000" dirty="0" err="1"/>
                  <a:t>LoRA</a:t>
                </a:r>
                <a:r>
                  <a:rPr lang="en-US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What role does the frozen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play? Forward pass and hidden layer error calculation? What if it’s initialized to be all zeros?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Why is not subspace training the preferred pre-training strategy? (# of params jumps when approaching SOTA)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What would happen if I randomly project again on a subspace trained model?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86F390-E7DE-8D79-7D86-522807CCD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982" y="4395960"/>
                <a:ext cx="9585472" cy="2321533"/>
              </a:xfrm>
              <a:prstGeom prst="rect">
                <a:avLst/>
              </a:prstGeom>
              <a:blipFill>
                <a:blip r:embed="rId3"/>
                <a:stretch>
                  <a:fillRect l="-573" t="-1312" b="-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36A395C-1260-2210-AE69-A7B4C48C062F}"/>
              </a:ext>
            </a:extLst>
          </p:cNvPr>
          <p:cNvGrpSpPr/>
          <p:nvPr/>
        </p:nvGrpSpPr>
        <p:grpSpPr>
          <a:xfrm>
            <a:off x="2947481" y="1360449"/>
            <a:ext cx="6074541" cy="3035511"/>
            <a:chOff x="2947481" y="1501698"/>
            <a:chExt cx="6074541" cy="30355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D9DC18-D410-4B20-7A71-32F34A1D01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277"/>
            <a:stretch/>
          </p:blipFill>
          <p:spPr>
            <a:xfrm>
              <a:off x="2947481" y="1501698"/>
              <a:ext cx="6074541" cy="303551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267979-E185-A395-F853-0B861A5D9BF7}"/>
                </a:ext>
              </a:extLst>
            </p:cNvPr>
            <p:cNvCxnSpPr>
              <a:cxnSpLocks/>
            </p:cNvCxnSpPr>
            <p:nvPr/>
          </p:nvCxnSpPr>
          <p:spPr>
            <a:xfrm>
              <a:off x="3725520" y="1912218"/>
              <a:ext cx="5221405" cy="0"/>
            </a:xfrm>
            <a:prstGeom prst="line">
              <a:avLst/>
            </a:prstGeom>
            <a:ln w="28575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839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E555-8B3E-D0C2-8C9A-4C605824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IDFT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0D6E06-51C1-D06B-12C3-C4373E2FB2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05438" y="1547446"/>
                <a:ext cx="9181123" cy="4945429"/>
              </a:xfrm>
            </p:spPr>
            <p:txBody>
              <a:bodyPr>
                <a:normAutofit/>
              </a:bodyPr>
              <a:lstStyle/>
              <a:p>
                <a:pPr marL="285750" indent="-285750"/>
                <a:r>
                  <a:rPr lang="en-US" sz="2400" dirty="0"/>
                  <a:t>To understand finetuning in terms of intrinsic dimension</a:t>
                </a:r>
              </a:p>
              <a:p>
                <a:pPr marL="285750" indent="-285750"/>
                <a:r>
                  <a:rPr lang="en-US" sz="2400" dirty="0"/>
                  <a:t>Instead of random, now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is </a:t>
                </a:r>
                <a:r>
                  <a:rPr lang="en-US" sz="2400" i="1" dirty="0"/>
                  <a:t>pretrained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sup>
                      </m:sSubSup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Structure Aware ID (SAID) with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layers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  <a:p>
                <a:r>
                  <a:rPr lang="en-US" sz="2400" dirty="0"/>
                  <a:t>“One interpretation of the intrinsic parameter vector is that it encodes the task at hand with respect to the original pre-trained representations... we hypothesize that pre-training is implicitly lowering the intrinsic dimensionality of the average NLP task... ”</a:t>
                </a:r>
              </a:p>
              <a:p>
                <a:pPr lvl="1"/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Not just larger solution set, but also better representations</a:t>
                </a: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Why random projection works? Certain invariance of the topology of pretrained network?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0D6E06-51C1-D06B-12C3-C4373E2FB2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5438" y="1547446"/>
                <a:ext cx="9181123" cy="4945429"/>
              </a:xfrm>
              <a:blipFill>
                <a:blip r:embed="rId2"/>
                <a:stretch>
                  <a:fillRect l="-930" t="-1726" r="-863" b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6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9502</TotalTime>
  <Words>1263</Words>
  <Application>Microsoft Office PowerPoint</Application>
  <PresentationFormat>Widescreen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Intrinsic dimension and  Low-Rank adaptation (of LLMs)</vt:lpstr>
      <vt:lpstr>Disclaimer</vt:lpstr>
      <vt:lpstr>Big picture</vt:lpstr>
      <vt:lpstr>ID: Objective Landscapes</vt:lpstr>
      <vt:lpstr>PowerPoint Presentation</vt:lpstr>
      <vt:lpstr>ID: Use case 1 (MNIST, FC of different sizes)</vt:lpstr>
      <vt:lpstr>ID: Use case 2 (MINST, FC vs LeNet)</vt:lpstr>
      <vt:lpstr>ID: Why θ_0^D  (MINST, FC, subspace vs direct)</vt:lpstr>
      <vt:lpstr>IDFT </vt:lpstr>
      <vt:lpstr>IDFT: ID trajectory during pre-training</vt:lpstr>
      <vt:lpstr>IDFT: parameter count vs ID</vt:lpstr>
      <vt:lpstr>IDFT: Minimal description length (MDL)</vt:lpstr>
      <vt:lpstr>PowerPoint Presentation</vt:lpstr>
      <vt:lpstr>LoRA: results</vt:lpstr>
      <vt:lpstr>LoRA: analysis </vt:lpstr>
      <vt:lpstr>LoRA: implementation</vt:lpstr>
      <vt:lpstr>PowerPoint Presentation</vt:lpstr>
      <vt:lpstr>Appx 1: Unified view of PEFT</vt:lpstr>
      <vt:lpstr>References</vt:lpstr>
      <vt:lpstr>LoRA: Understanding The Low-Rank Updates</vt:lpstr>
      <vt:lpstr>LoRA: Understanding The Low-Rank 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Kebei Jiang</dc:creator>
  <cp:lastModifiedBy>Kebei Jiang</cp:lastModifiedBy>
  <cp:revision>1</cp:revision>
  <dcterms:created xsi:type="dcterms:W3CDTF">2023-04-26T21:49:27Z</dcterms:created>
  <dcterms:modified xsi:type="dcterms:W3CDTF">2023-05-08T13:10:58Z</dcterms:modified>
</cp:coreProperties>
</file>