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8" r:id="rId4"/>
    <p:sldId id="265" r:id="rId5"/>
    <p:sldId id="266" r:id="rId6"/>
    <p:sldId id="267" r:id="rId7"/>
    <p:sldId id="272" r:id="rId8"/>
    <p:sldId id="259" r:id="rId9"/>
    <p:sldId id="270" r:id="rId10"/>
    <p:sldId id="271" r:id="rId11"/>
    <p:sldId id="273" r:id="rId12"/>
    <p:sldId id="274" r:id="rId13"/>
    <p:sldId id="275" r:id="rId14"/>
    <p:sldId id="276" r:id="rId15"/>
    <p:sldId id="262" r:id="rId16"/>
    <p:sldId id="260"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C4132D-389A-4E5D-9C3B-713766D56691}" v="20" dt="2022-10-20T18:53:26.0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92" d="100"/>
          <a:sy n="192" d="100"/>
        </p:scale>
        <p:origin x="134"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bei Jiang" userId="364a2a22-9abc-49ee-bb2e-5a6750e055b5" providerId="ADAL" clId="{50C4132D-389A-4E5D-9C3B-713766D56691}"/>
    <pc:docChg chg="custSel addSld delSld modSld sldOrd">
      <pc:chgData name="Kebei Jiang" userId="364a2a22-9abc-49ee-bb2e-5a6750e055b5" providerId="ADAL" clId="{50C4132D-389A-4E5D-9C3B-713766D56691}" dt="2022-10-20T19:03:16.488" v="2160" actId="1076"/>
      <pc:docMkLst>
        <pc:docMk/>
      </pc:docMkLst>
      <pc:sldChg chg="modSp mod">
        <pc:chgData name="Kebei Jiang" userId="364a2a22-9abc-49ee-bb2e-5a6750e055b5" providerId="ADAL" clId="{50C4132D-389A-4E5D-9C3B-713766D56691}" dt="2022-10-20T18:59:25.143" v="2130" actId="6549"/>
        <pc:sldMkLst>
          <pc:docMk/>
          <pc:sldMk cId="491628037" sldId="256"/>
        </pc:sldMkLst>
        <pc:spChg chg="mod">
          <ac:chgData name="Kebei Jiang" userId="364a2a22-9abc-49ee-bb2e-5a6750e055b5" providerId="ADAL" clId="{50C4132D-389A-4E5D-9C3B-713766D56691}" dt="2022-10-20T18:59:25.143" v="2130" actId="6549"/>
          <ac:spMkLst>
            <pc:docMk/>
            <pc:sldMk cId="491628037" sldId="256"/>
            <ac:spMk id="2" creationId="{B441E693-232A-02D8-C031-D27DD5078FCD}"/>
          </ac:spMkLst>
        </pc:spChg>
      </pc:sldChg>
      <pc:sldChg chg="modSp del mod">
        <pc:chgData name="Kebei Jiang" userId="364a2a22-9abc-49ee-bb2e-5a6750e055b5" providerId="ADAL" clId="{50C4132D-389A-4E5D-9C3B-713766D56691}" dt="2022-10-20T18:36:37.707" v="1540" actId="47"/>
        <pc:sldMkLst>
          <pc:docMk/>
          <pc:sldMk cId="3562762808" sldId="257"/>
        </pc:sldMkLst>
        <pc:spChg chg="mod">
          <ac:chgData name="Kebei Jiang" userId="364a2a22-9abc-49ee-bb2e-5a6750e055b5" providerId="ADAL" clId="{50C4132D-389A-4E5D-9C3B-713766D56691}" dt="2022-10-17T00:40:30.943" v="475" actId="20577"/>
          <ac:spMkLst>
            <pc:docMk/>
            <pc:sldMk cId="3562762808" sldId="257"/>
            <ac:spMk id="3" creationId="{DDDF57D3-1BA2-C88E-3CF7-CE3CE780E774}"/>
          </ac:spMkLst>
        </pc:spChg>
      </pc:sldChg>
      <pc:sldChg chg="addSp delSp modSp new mod">
        <pc:chgData name="Kebei Jiang" userId="364a2a22-9abc-49ee-bb2e-5a6750e055b5" providerId="ADAL" clId="{50C4132D-389A-4E5D-9C3B-713766D56691}" dt="2022-10-20T19:03:16.488" v="2160" actId="1076"/>
        <pc:sldMkLst>
          <pc:docMk/>
          <pc:sldMk cId="1099913662" sldId="258"/>
        </pc:sldMkLst>
        <pc:spChg chg="add mod">
          <ac:chgData name="Kebei Jiang" userId="364a2a22-9abc-49ee-bb2e-5a6750e055b5" providerId="ADAL" clId="{50C4132D-389A-4E5D-9C3B-713766D56691}" dt="2022-10-20T18:04:40.902" v="1241" actId="20577"/>
          <ac:spMkLst>
            <pc:docMk/>
            <pc:sldMk cId="1099913662" sldId="258"/>
            <ac:spMk id="2" creationId="{0B6684F0-3B37-EC5B-00F4-6D3795D8EBA1}"/>
          </ac:spMkLst>
        </pc:spChg>
        <pc:spChg chg="del">
          <ac:chgData name="Kebei Jiang" userId="364a2a22-9abc-49ee-bb2e-5a6750e055b5" providerId="ADAL" clId="{50C4132D-389A-4E5D-9C3B-713766D56691}" dt="2022-10-16T23:57:55.781" v="224" actId="478"/>
          <ac:spMkLst>
            <pc:docMk/>
            <pc:sldMk cId="1099913662" sldId="258"/>
            <ac:spMk id="2" creationId="{7DFD7E88-C7FB-A78D-AA88-F9F8A003A61E}"/>
          </ac:spMkLst>
        </pc:spChg>
        <pc:spChg chg="del">
          <ac:chgData name="Kebei Jiang" userId="364a2a22-9abc-49ee-bb2e-5a6750e055b5" providerId="ADAL" clId="{50C4132D-389A-4E5D-9C3B-713766D56691}" dt="2022-10-16T23:57:54.076" v="223" actId="478"/>
          <ac:spMkLst>
            <pc:docMk/>
            <pc:sldMk cId="1099913662" sldId="258"/>
            <ac:spMk id="3" creationId="{0A18FC88-336F-2981-1904-C6D5AAC859AE}"/>
          </ac:spMkLst>
        </pc:spChg>
        <pc:spChg chg="add del mod">
          <ac:chgData name="Kebei Jiang" userId="364a2a22-9abc-49ee-bb2e-5a6750e055b5" providerId="ADAL" clId="{50C4132D-389A-4E5D-9C3B-713766D56691}" dt="2022-10-17T00:37:40.784" v="453" actId="21"/>
          <ac:spMkLst>
            <pc:docMk/>
            <pc:sldMk cId="1099913662" sldId="258"/>
            <ac:spMk id="6" creationId="{8131E696-6086-4FC4-1FC5-F5D1720584CF}"/>
          </ac:spMkLst>
        </pc:spChg>
        <pc:picChg chg="add mod modCrop">
          <ac:chgData name="Kebei Jiang" userId="364a2a22-9abc-49ee-bb2e-5a6750e055b5" providerId="ADAL" clId="{50C4132D-389A-4E5D-9C3B-713766D56691}" dt="2022-10-20T19:03:16.488" v="2160" actId="1076"/>
          <ac:picMkLst>
            <pc:docMk/>
            <pc:sldMk cId="1099913662" sldId="258"/>
            <ac:picMk id="4" creationId="{A31081C2-E748-A514-69DC-737DDEE9F5C7}"/>
          </ac:picMkLst>
        </pc:picChg>
        <pc:picChg chg="add mod">
          <ac:chgData name="Kebei Jiang" userId="364a2a22-9abc-49ee-bb2e-5a6750e055b5" providerId="ADAL" clId="{50C4132D-389A-4E5D-9C3B-713766D56691}" dt="2022-10-20T19:03:10.708" v="2158" actId="1076"/>
          <ac:picMkLst>
            <pc:docMk/>
            <pc:sldMk cId="1099913662" sldId="258"/>
            <ac:picMk id="5" creationId="{BC60C1E0-0781-5FAE-BCD0-C5EF2D4DF92F}"/>
          </ac:picMkLst>
        </pc:picChg>
        <pc:picChg chg="add del mod">
          <ac:chgData name="Kebei Jiang" userId="364a2a22-9abc-49ee-bb2e-5a6750e055b5" providerId="ADAL" clId="{50C4132D-389A-4E5D-9C3B-713766D56691}" dt="2022-10-20T18:03:13.538" v="1205" actId="478"/>
          <ac:picMkLst>
            <pc:docMk/>
            <pc:sldMk cId="1099913662" sldId="258"/>
            <ac:picMk id="8" creationId="{0D8C0C34-7719-102A-70D3-6B4746C9DDD3}"/>
          </ac:picMkLst>
        </pc:picChg>
      </pc:sldChg>
      <pc:sldChg chg="addSp delSp modSp new mod">
        <pc:chgData name="Kebei Jiang" userId="364a2a22-9abc-49ee-bb2e-5a6750e055b5" providerId="ADAL" clId="{50C4132D-389A-4E5D-9C3B-713766D56691}" dt="2022-10-20T18:32:59.725" v="1492"/>
        <pc:sldMkLst>
          <pc:docMk/>
          <pc:sldMk cId="2560762221" sldId="259"/>
        </pc:sldMkLst>
        <pc:spChg chg="del">
          <ac:chgData name="Kebei Jiang" userId="364a2a22-9abc-49ee-bb2e-5a6750e055b5" providerId="ADAL" clId="{50C4132D-389A-4E5D-9C3B-713766D56691}" dt="2022-10-17T00:32:55.896" v="450" actId="478"/>
          <ac:spMkLst>
            <pc:docMk/>
            <pc:sldMk cId="2560762221" sldId="259"/>
            <ac:spMk id="2" creationId="{7D6158DE-C4F7-6B95-5B38-E8FE195C2B7E}"/>
          </ac:spMkLst>
        </pc:spChg>
        <pc:spChg chg="del">
          <ac:chgData name="Kebei Jiang" userId="364a2a22-9abc-49ee-bb2e-5a6750e055b5" providerId="ADAL" clId="{50C4132D-389A-4E5D-9C3B-713766D56691}" dt="2022-10-17T00:32:52.281" v="449" actId="478"/>
          <ac:spMkLst>
            <pc:docMk/>
            <pc:sldMk cId="2560762221" sldId="259"/>
            <ac:spMk id="3" creationId="{81883C04-E123-BAD7-999C-5585E1E1988D}"/>
          </ac:spMkLst>
        </pc:spChg>
        <pc:spChg chg="add mod">
          <ac:chgData name="Kebei Jiang" userId="364a2a22-9abc-49ee-bb2e-5a6750e055b5" providerId="ADAL" clId="{50C4132D-389A-4E5D-9C3B-713766D56691}" dt="2022-10-20T18:29:23.483" v="1445" actId="20577"/>
          <ac:spMkLst>
            <pc:docMk/>
            <pc:sldMk cId="2560762221" sldId="259"/>
            <ac:spMk id="4" creationId="{0DC9E695-914C-4CCD-EA43-9B9EE1B6DEE4}"/>
          </ac:spMkLst>
        </pc:spChg>
        <pc:spChg chg="add del mod">
          <ac:chgData name="Kebei Jiang" userId="364a2a22-9abc-49ee-bb2e-5a6750e055b5" providerId="ADAL" clId="{50C4132D-389A-4E5D-9C3B-713766D56691}" dt="2022-10-20T18:20:10.457" v="1328" actId="478"/>
          <ac:spMkLst>
            <pc:docMk/>
            <pc:sldMk cId="2560762221" sldId="259"/>
            <ac:spMk id="6" creationId="{CFBA2163-1175-05A4-4E89-513754BC542B}"/>
          </ac:spMkLst>
        </pc:spChg>
        <pc:spChg chg="add mod">
          <ac:chgData name="Kebei Jiang" userId="364a2a22-9abc-49ee-bb2e-5a6750e055b5" providerId="ADAL" clId="{50C4132D-389A-4E5D-9C3B-713766D56691}" dt="2022-10-20T18:28:46.410" v="1408" actId="14100"/>
          <ac:spMkLst>
            <pc:docMk/>
            <pc:sldMk cId="2560762221" sldId="259"/>
            <ac:spMk id="7" creationId="{DB1F3948-AB6E-2E14-2F45-D10B5E44C9B0}"/>
          </ac:spMkLst>
        </pc:spChg>
        <pc:picChg chg="add mod">
          <ac:chgData name="Kebei Jiang" userId="364a2a22-9abc-49ee-bb2e-5a6750e055b5" providerId="ADAL" clId="{50C4132D-389A-4E5D-9C3B-713766D56691}" dt="2022-10-20T18:20:35.831" v="1330" actId="1076"/>
          <ac:picMkLst>
            <pc:docMk/>
            <pc:sldMk cId="2560762221" sldId="259"/>
            <ac:picMk id="3" creationId="{281C2241-7FCD-B99D-1BD0-27C2567011E7}"/>
          </ac:picMkLst>
        </pc:picChg>
        <pc:picChg chg="add del mod">
          <ac:chgData name="Kebei Jiang" userId="364a2a22-9abc-49ee-bb2e-5a6750e055b5" providerId="ADAL" clId="{50C4132D-389A-4E5D-9C3B-713766D56691}" dt="2022-10-20T18:07:18.405" v="1302" actId="21"/>
          <ac:picMkLst>
            <pc:docMk/>
            <pc:sldMk cId="2560762221" sldId="259"/>
            <ac:picMk id="5" creationId="{E18132AA-F1CE-38E9-B994-C8CFFDA08575}"/>
          </ac:picMkLst>
        </pc:picChg>
        <pc:picChg chg="add del mod">
          <ac:chgData name="Kebei Jiang" userId="364a2a22-9abc-49ee-bb2e-5a6750e055b5" providerId="ADAL" clId="{50C4132D-389A-4E5D-9C3B-713766D56691}" dt="2022-10-20T18:32:59.725" v="1492"/>
          <ac:picMkLst>
            <pc:docMk/>
            <pc:sldMk cId="2560762221" sldId="259"/>
            <ac:picMk id="8" creationId="{33C63D24-F279-4CC6-7877-0C065C646036}"/>
          </ac:picMkLst>
        </pc:picChg>
      </pc:sldChg>
      <pc:sldChg chg="modSp new mod ord">
        <pc:chgData name="Kebei Jiang" userId="364a2a22-9abc-49ee-bb2e-5a6750e055b5" providerId="ADAL" clId="{50C4132D-389A-4E5D-9C3B-713766D56691}" dt="2022-10-20T18:59:56.512" v="2151" actId="5793"/>
        <pc:sldMkLst>
          <pc:docMk/>
          <pc:sldMk cId="128464419" sldId="260"/>
        </pc:sldMkLst>
        <pc:spChg chg="mod">
          <ac:chgData name="Kebei Jiang" userId="364a2a22-9abc-49ee-bb2e-5a6750e055b5" providerId="ADAL" clId="{50C4132D-389A-4E5D-9C3B-713766D56691}" dt="2022-10-19T04:01:13.972" v="588" actId="20577"/>
          <ac:spMkLst>
            <pc:docMk/>
            <pc:sldMk cId="128464419" sldId="260"/>
            <ac:spMk id="2" creationId="{E8C397A4-3559-1757-0EA8-B13D76636247}"/>
          </ac:spMkLst>
        </pc:spChg>
        <pc:spChg chg="mod">
          <ac:chgData name="Kebei Jiang" userId="364a2a22-9abc-49ee-bb2e-5a6750e055b5" providerId="ADAL" clId="{50C4132D-389A-4E5D-9C3B-713766D56691}" dt="2022-10-20T18:59:56.512" v="2151" actId="5793"/>
          <ac:spMkLst>
            <pc:docMk/>
            <pc:sldMk cId="128464419" sldId="260"/>
            <ac:spMk id="3" creationId="{F229111B-3FB4-B2D1-D73F-068F2380FCBC}"/>
          </ac:spMkLst>
        </pc:spChg>
      </pc:sldChg>
      <pc:sldChg chg="addSp delSp modSp new del mod">
        <pc:chgData name="Kebei Jiang" userId="364a2a22-9abc-49ee-bb2e-5a6750e055b5" providerId="ADAL" clId="{50C4132D-389A-4E5D-9C3B-713766D56691}" dt="2022-10-20T18:54:43.015" v="1951" actId="47"/>
        <pc:sldMkLst>
          <pc:docMk/>
          <pc:sldMk cId="2364180283" sldId="261"/>
        </pc:sldMkLst>
        <pc:spChg chg="del mod">
          <ac:chgData name="Kebei Jiang" userId="364a2a22-9abc-49ee-bb2e-5a6750e055b5" providerId="ADAL" clId="{50C4132D-389A-4E5D-9C3B-713766D56691}" dt="2022-10-19T21:09:50.970" v="809" actId="478"/>
          <ac:spMkLst>
            <pc:docMk/>
            <pc:sldMk cId="2364180283" sldId="261"/>
            <ac:spMk id="2" creationId="{89511FB5-A918-AAA2-1F98-A70BDDBA1C78}"/>
          </ac:spMkLst>
        </pc:spChg>
        <pc:spChg chg="del">
          <ac:chgData name="Kebei Jiang" userId="364a2a22-9abc-49ee-bb2e-5a6750e055b5" providerId="ADAL" clId="{50C4132D-389A-4E5D-9C3B-713766D56691}" dt="2022-10-19T21:09:54.586" v="811" actId="478"/>
          <ac:spMkLst>
            <pc:docMk/>
            <pc:sldMk cId="2364180283" sldId="261"/>
            <ac:spMk id="3" creationId="{F203E4AD-03FB-9CAC-17D1-8E6B39786097}"/>
          </ac:spMkLst>
        </pc:spChg>
        <pc:spChg chg="add del mod">
          <ac:chgData name="Kebei Jiang" userId="364a2a22-9abc-49ee-bb2e-5a6750e055b5" providerId="ADAL" clId="{50C4132D-389A-4E5D-9C3B-713766D56691}" dt="2022-10-19T21:09:53.417" v="810" actId="478"/>
          <ac:spMkLst>
            <pc:docMk/>
            <pc:sldMk cId="2364180283" sldId="261"/>
            <ac:spMk id="5" creationId="{2CC3C885-B310-2EAB-1C8D-20CC701C0A16}"/>
          </ac:spMkLst>
        </pc:spChg>
        <pc:picChg chg="add mod">
          <ac:chgData name="Kebei Jiang" userId="364a2a22-9abc-49ee-bb2e-5a6750e055b5" providerId="ADAL" clId="{50C4132D-389A-4E5D-9C3B-713766D56691}" dt="2022-10-19T21:09:57.350" v="813" actId="1076"/>
          <ac:picMkLst>
            <pc:docMk/>
            <pc:sldMk cId="2364180283" sldId="261"/>
            <ac:picMk id="7" creationId="{8FDA58E2-3A44-6D28-E107-BC061C19EF73}"/>
          </ac:picMkLst>
        </pc:picChg>
        <pc:picChg chg="add mod">
          <ac:chgData name="Kebei Jiang" userId="364a2a22-9abc-49ee-bb2e-5a6750e055b5" providerId="ADAL" clId="{50C4132D-389A-4E5D-9C3B-713766D56691}" dt="2022-10-19T21:10:08.253" v="815" actId="1076"/>
          <ac:picMkLst>
            <pc:docMk/>
            <pc:sldMk cId="2364180283" sldId="261"/>
            <ac:picMk id="9" creationId="{B7107FA9-A19B-9DB0-E3B8-8ABF35DA257E}"/>
          </ac:picMkLst>
        </pc:picChg>
      </pc:sldChg>
      <pc:sldChg chg="modSp new mod">
        <pc:chgData name="Kebei Jiang" userId="364a2a22-9abc-49ee-bb2e-5a6750e055b5" providerId="ADAL" clId="{50C4132D-389A-4E5D-9C3B-713766D56691}" dt="2022-10-20T18:57:16.942" v="2107" actId="20577"/>
        <pc:sldMkLst>
          <pc:docMk/>
          <pc:sldMk cId="3755145750" sldId="262"/>
        </pc:sldMkLst>
        <pc:spChg chg="mod">
          <ac:chgData name="Kebei Jiang" userId="364a2a22-9abc-49ee-bb2e-5a6750e055b5" providerId="ADAL" clId="{50C4132D-389A-4E5D-9C3B-713766D56691}" dt="2022-10-20T18:55:11.608" v="1961" actId="20577"/>
          <ac:spMkLst>
            <pc:docMk/>
            <pc:sldMk cId="3755145750" sldId="262"/>
            <ac:spMk id="2" creationId="{5E5692B6-921A-F9A0-7A68-45F0C8E7DC7C}"/>
          </ac:spMkLst>
        </pc:spChg>
        <pc:spChg chg="mod">
          <ac:chgData name="Kebei Jiang" userId="364a2a22-9abc-49ee-bb2e-5a6750e055b5" providerId="ADAL" clId="{50C4132D-389A-4E5D-9C3B-713766D56691}" dt="2022-10-20T18:57:16.942" v="2107" actId="20577"/>
          <ac:spMkLst>
            <pc:docMk/>
            <pc:sldMk cId="3755145750" sldId="262"/>
            <ac:spMk id="3" creationId="{4C70B7D8-034D-ADCA-25E1-9B9E4AD2F1C8}"/>
          </ac:spMkLst>
        </pc:spChg>
      </pc:sldChg>
      <pc:sldChg chg="modSp new mod">
        <pc:chgData name="Kebei Jiang" userId="364a2a22-9abc-49ee-bb2e-5a6750e055b5" providerId="ADAL" clId="{50C4132D-389A-4E5D-9C3B-713766D56691}" dt="2022-10-20T02:17:28.953" v="980" actId="20577"/>
        <pc:sldMkLst>
          <pc:docMk/>
          <pc:sldMk cId="233407978" sldId="263"/>
        </pc:sldMkLst>
        <pc:spChg chg="mod">
          <ac:chgData name="Kebei Jiang" userId="364a2a22-9abc-49ee-bb2e-5a6750e055b5" providerId="ADAL" clId="{50C4132D-389A-4E5D-9C3B-713766D56691}" dt="2022-10-20T02:17:28.953" v="980" actId="20577"/>
          <ac:spMkLst>
            <pc:docMk/>
            <pc:sldMk cId="233407978" sldId="263"/>
            <ac:spMk id="3" creationId="{DC7D2533-472F-3E6D-4D91-CFA6D683837E}"/>
          </ac:spMkLst>
        </pc:spChg>
      </pc:sldChg>
      <pc:sldChg chg="modSp new mod">
        <pc:chgData name="Kebei Jiang" userId="364a2a22-9abc-49ee-bb2e-5a6750e055b5" providerId="ADAL" clId="{50C4132D-389A-4E5D-9C3B-713766D56691}" dt="2022-10-20T18:57:29.329" v="2109"/>
        <pc:sldMkLst>
          <pc:docMk/>
          <pc:sldMk cId="3546352687" sldId="264"/>
        </pc:sldMkLst>
        <pc:spChg chg="mod">
          <ac:chgData name="Kebei Jiang" userId="364a2a22-9abc-49ee-bb2e-5a6750e055b5" providerId="ADAL" clId="{50C4132D-389A-4E5D-9C3B-713766D56691}" dt="2022-10-20T17:58:26.243" v="1010" actId="20577"/>
          <ac:spMkLst>
            <pc:docMk/>
            <pc:sldMk cId="3546352687" sldId="264"/>
            <ac:spMk id="2" creationId="{9350603E-55DC-53F3-05FE-E0035213C70F}"/>
          </ac:spMkLst>
        </pc:spChg>
        <pc:spChg chg="mod">
          <ac:chgData name="Kebei Jiang" userId="364a2a22-9abc-49ee-bb2e-5a6750e055b5" providerId="ADAL" clId="{50C4132D-389A-4E5D-9C3B-713766D56691}" dt="2022-10-20T18:57:29.329" v="2109"/>
          <ac:spMkLst>
            <pc:docMk/>
            <pc:sldMk cId="3546352687" sldId="264"/>
            <ac:spMk id="3" creationId="{C016CD29-25C5-20D6-6DA7-3B93BB75DB4C}"/>
          </ac:spMkLst>
        </pc:spChg>
      </pc:sldChg>
      <pc:sldChg chg="addSp delSp modSp new del mod">
        <pc:chgData name="Kebei Jiang" userId="364a2a22-9abc-49ee-bb2e-5a6750e055b5" providerId="ADAL" clId="{50C4132D-389A-4E5D-9C3B-713766D56691}" dt="2022-10-20T18:04:25.491" v="1232" actId="47"/>
        <pc:sldMkLst>
          <pc:docMk/>
          <pc:sldMk cId="2126949200" sldId="265"/>
        </pc:sldMkLst>
        <pc:spChg chg="mod">
          <ac:chgData name="Kebei Jiang" userId="364a2a22-9abc-49ee-bb2e-5a6750e055b5" providerId="ADAL" clId="{50C4132D-389A-4E5D-9C3B-713766D56691}" dt="2022-10-20T18:04:14.599" v="1229" actId="20577"/>
          <ac:spMkLst>
            <pc:docMk/>
            <pc:sldMk cId="2126949200" sldId="265"/>
            <ac:spMk id="2" creationId="{2852D742-A151-47C0-89D2-41F051A03F4A}"/>
          </ac:spMkLst>
        </pc:spChg>
        <pc:spChg chg="del">
          <ac:chgData name="Kebei Jiang" userId="364a2a22-9abc-49ee-bb2e-5a6750e055b5" providerId="ADAL" clId="{50C4132D-389A-4E5D-9C3B-713766D56691}" dt="2022-10-20T18:04:17.283" v="1230" actId="478"/>
          <ac:spMkLst>
            <pc:docMk/>
            <pc:sldMk cId="2126949200" sldId="265"/>
            <ac:spMk id="3" creationId="{766CD74F-9BD3-950E-50DF-E743B8CC9DDF}"/>
          </ac:spMkLst>
        </pc:spChg>
        <pc:picChg chg="add">
          <ac:chgData name="Kebei Jiang" userId="364a2a22-9abc-49ee-bb2e-5a6750e055b5" providerId="ADAL" clId="{50C4132D-389A-4E5D-9C3B-713766D56691}" dt="2022-10-20T18:04:17.423" v="1231" actId="22"/>
          <ac:picMkLst>
            <pc:docMk/>
            <pc:sldMk cId="2126949200" sldId="265"/>
            <ac:picMk id="5" creationId="{DDF2DBA4-33D8-3C11-7EF0-E7EFD01E326B}"/>
          </ac:picMkLst>
        </pc:picChg>
      </pc:sldChg>
      <pc:sldChg chg="addSp delSp modSp new mod">
        <pc:chgData name="Kebei Jiang" userId="364a2a22-9abc-49ee-bb2e-5a6750e055b5" providerId="ADAL" clId="{50C4132D-389A-4E5D-9C3B-713766D56691}" dt="2022-10-20T18:05:20.273" v="1256" actId="1076"/>
        <pc:sldMkLst>
          <pc:docMk/>
          <pc:sldMk cId="3645530038" sldId="265"/>
        </pc:sldMkLst>
        <pc:spChg chg="mod">
          <ac:chgData name="Kebei Jiang" userId="364a2a22-9abc-49ee-bb2e-5a6750e055b5" providerId="ADAL" clId="{50C4132D-389A-4E5D-9C3B-713766D56691}" dt="2022-10-20T18:05:07.346" v="1253" actId="20577"/>
          <ac:spMkLst>
            <pc:docMk/>
            <pc:sldMk cId="3645530038" sldId="265"/>
            <ac:spMk id="2" creationId="{EE976991-C2D8-4C9E-216B-E07ADDD01D66}"/>
          </ac:spMkLst>
        </pc:spChg>
        <pc:spChg chg="del">
          <ac:chgData name="Kebei Jiang" userId="364a2a22-9abc-49ee-bb2e-5a6750e055b5" providerId="ADAL" clId="{50C4132D-389A-4E5D-9C3B-713766D56691}" dt="2022-10-20T18:05:09.463" v="1254" actId="478"/>
          <ac:spMkLst>
            <pc:docMk/>
            <pc:sldMk cId="3645530038" sldId="265"/>
            <ac:spMk id="3" creationId="{B61223D3-8131-64A9-8DCA-90BB0CFE00CB}"/>
          </ac:spMkLst>
        </pc:spChg>
        <pc:picChg chg="add mod">
          <ac:chgData name="Kebei Jiang" userId="364a2a22-9abc-49ee-bb2e-5a6750e055b5" providerId="ADAL" clId="{50C4132D-389A-4E5D-9C3B-713766D56691}" dt="2022-10-20T18:05:20.273" v="1256" actId="1076"/>
          <ac:picMkLst>
            <pc:docMk/>
            <pc:sldMk cId="3645530038" sldId="265"/>
            <ac:picMk id="5" creationId="{85E87AE6-0457-6FC2-DD1B-4746638131D8}"/>
          </ac:picMkLst>
        </pc:picChg>
      </pc:sldChg>
      <pc:sldChg chg="addSp delSp modSp new mod">
        <pc:chgData name="Kebei Jiang" userId="364a2a22-9abc-49ee-bb2e-5a6750e055b5" providerId="ADAL" clId="{50C4132D-389A-4E5D-9C3B-713766D56691}" dt="2022-10-20T18:06:41.968" v="1279" actId="20577"/>
        <pc:sldMkLst>
          <pc:docMk/>
          <pc:sldMk cId="3614079849" sldId="266"/>
        </pc:sldMkLst>
        <pc:spChg chg="mod">
          <ac:chgData name="Kebei Jiang" userId="364a2a22-9abc-49ee-bb2e-5a6750e055b5" providerId="ADAL" clId="{50C4132D-389A-4E5D-9C3B-713766D56691}" dt="2022-10-20T18:06:41.968" v="1279" actId="20577"/>
          <ac:spMkLst>
            <pc:docMk/>
            <pc:sldMk cId="3614079849" sldId="266"/>
            <ac:spMk id="2" creationId="{95157D33-6D69-C163-ED0A-D3E0BFD35956}"/>
          </ac:spMkLst>
        </pc:spChg>
        <pc:spChg chg="del">
          <ac:chgData name="Kebei Jiang" userId="364a2a22-9abc-49ee-bb2e-5a6750e055b5" providerId="ADAL" clId="{50C4132D-389A-4E5D-9C3B-713766D56691}" dt="2022-10-20T18:05:59.324" v="1269" actId="478"/>
          <ac:spMkLst>
            <pc:docMk/>
            <pc:sldMk cId="3614079849" sldId="266"/>
            <ac:spMk id="3" creationId="{A68FDD30-9BE5-0B9E-B92B-DB4BDD4FD0E4}"/>
          </ac:spMkLst>
        </pc:spChg>
        <pc:picChg chg="add mod">
          <ac:chgData name="Kebei Jiang" userId="364a2a22-9abc-49ee-bb2e-5a6750e055b5" providerId="ADAL" clId="{50C4132D-389A-4E5D-9C3B-713766D56691}" dt="2022-10-20T18:06:08.859" v="1271" actId="1076"/>
          <ac:picMkLst>
            <pc:docMk/>
            <pc:sldMk cId="3614079849" sldId="266"/>
            <ac:picMk id="5" creationId="{5BA9C012-5C02-B076-98C4-FB7867B6721E}"/>
          </ac:picMkLst>
        </pc:picChg>
      </pc:sldChg>
      <pc:sldChg chg="addSp delSp modSp add mod">
        <pc:chgData name="Kebei Jiang" userId="364a2a22-9abc-49ee-bb2e-5a6750e055b5" providerId="ADAL" clId="{50C4132D-389A-4E5D-9C3B-713766D56691}" dt="2022-10-20T18:09:21.933" v="1327" actId="1076"/>
        <pc:sldMkLst>
          <pc:docMk/>
          <pc:sldMk cId="1725096919" sldId="267"/>
        </pc:sldMkLst>
        <pc:spChg chg="mod">
          <ac:chgData name="Kebei Jiang" userId="364a2a22-9abc-49ee-bb2e-5a6750e055b5" providerId="ADAL" clId="{50C4132D-389A-4E5D-9C3B-713766D56691}" dt="2022-10-20T18:09:08.834" v="1324" actId="20577"/>
          <ac:spMkLst>
            <pc:docMk/>
            <pc:sldMk cId="1725096919" sldId="267"/>
            <ac:spMk id="2" creationId="{95157D33-6D69-C163-ED0A-D3E0BFD35956}"/>
          </ac:spMkLst>
        </pc:spChg>
        <pc:picChg chg="add mod">
          <ac:chgData name="Kebei Jiang" userId="364a2a22-9abc-49ee-bb2e-5a6750e055b5" providerId="ADAL" clId="{50C4132D-389A-4E5D-9C3B-713766D56691}" dt="2022-10-20T18:09:21.933" v="1327" actId="1076"/>
          <ac:picMkLst>
            <pc:docMk/>
            <pc:sldMk cId="1725096919" sldId="267"/>
            <ac:picMk id="4" creationId="{651AC843-A9D9-393F-E807-7F6A72F2B478}"/>
          </ac:picMkLst>
        </pc:picChg>
        <pc:picChg chg="del">
          <ac:chgData name="Kebei Jiang" userId="364a2a22-9abc-49ee-bb2e-5a6750e055b5" providerId="ADAL" clId="{50C4132D-389A-4E5D-9C3B-713766D56691}" dt="2022-10-20T18:09:10.895" v="1325" actId="478"/>
          <ac:picMkLst>
            <pc:docMk/>
            <pc:sldMk cId="1725096919" sldId="267"/>
            <ac:picMk id="5" creationId="{5BA9C012-5C02-B076-98C4-FB7867B6721E}"/>
          </ac:picMkLst>
        </pc:picChg>
      </pc:sldChg>
      <pc:sldChg chg="addSp delSp modSp new del mod">
        <pc:chgData name="Kebei Jiang" userId="364a2a22-9abc-49ee-bb2e-5a6750e055b5" providerId="ADAL" clId="{50C4132D-389A-4E5D-9C3B-713766D56691}" dt="2022-10-20T18:36:02.639" v="1539" actId="47"/>
        <pc:sldMkLst>
          <pc:docMk/>
          <pc:sldMk cId="2780112517" sldId="268"/>
        </pc:sldMkLst>
        <pc:spChg chg="mod">
          <ac:chgData name="Kebei Jiang" userId="364a2a22-9abc-49ee-bb2e-5a6750e055b5" providerId="ADAL" clId="{50C4132D-389A-4E5D-9C3B-713766D56691}" dt="2022-10-20T18:07:12.715" v="1301" actId="20577"/>
          <ac:spMkLst>
            <pc:docMk/>
            <pc:sldMk cId="2780112517" sldId="268"/>
            <ac:spMk id="2" creationId="{2628DC3A-9181-F7C8-D2EE-86B059CD5185}"/>
          </ac:spMkLst>
        </pc:spChg>
        <pc:spChg chg="del">
          <ac:chgData name="Kebei Jiang" userId="364a2a22-9abc-49ee-bb2e-5a6750e055b5" providerId="ADAL" clId="{50C4132D-389A-4E5D-9C3B-713766D56691}" dt="2022-10-20T18:07:22.517" v="1304" actId="478"/>
          <ac:spMkLst>
            <pc:docMk/>
            <pc:sldMk cId="2780112517" sldId="268"/>
            <ac:spMk id="3" creationId="{F41930DD-B654-3866-080D-C30E7D312EC5}"/>
          </ac:spMkLst>
        </pc:spChg>
        <pc:picChg chg="add del mod">
          <ac:chgData name="Kebei Jiang" userId="364a2a22-9abc-49ee-bb2e-5a6750e055b5" providerId="ADAL" clId="{50C4132D-389A-4E5D-9C3B-713766D56691}" dt="2022-10-20T18:35:59.260" v="1537" actId="21"/>
          <ac:picMkLst>
            <pc:docMk/>
            <pc:sldMk cId="2780112517" sldId="268"/>
            <ac:picMk id="4" creationId="{C5CAE530-E4AB-26E9-431C-AF516FCEB0B8}"/>
          </ac:picMkLst>
        </pc:picChg>
        <pc:picChg chg="add del mod">
          <ac:chgData name="Kebei Jiang" userId="364a2a22-9abc-49ee-bb2e-5a6750e055b5" providerId="ADAL" clId="{50C4132D-389A-4E5D-9C3B-713766D56691}" dt="2022-10-20T18:35:59.260" v="1537" actId="21"/>
          <ac:picMkLst>
            <pc:docMk/>
            <pc:sldMk cId="2780112517" sldId="268"/>
            <ac:picMk id="6" creationId="{C85FADE1-A2C3-F5E3-BC6C-66440ADF1F29}"/>
          </ac:picMkLst>
        </pc:picChg>
      </pc:sldChg>
      <pc:sldChg chg="add del">
        <pc:chgData name="Kebei Jiang" userId="364a2a22-9abc-49ee-bb2e-5a6750e055b5" providerId="ADAL" clId="{50C4132D-389A-4E5D-9C3B-713766D56691}" dt="2022-10-20T18:42:14.187" v="1784" actId="47"/>
        <pc:sldMkLst>
          <pc:docMk/>
          <pc:sldMk cId="3284993655" sldId="269"/>
        </pc:sldMkLst>
      </pc:sldChg>
      <pc:sldChg chg="addSp delSp modSp add mod">
        <pc:chgData name="Kebei Jiang" userId="364a2a22-9abc-49ee-bb2e-5a6750e055b5" providerId="ADAL" clId="{50C4132D-389A-4E5D-9C3B-713766D56691}" dt="2022-10-20T18:35:28.670" v="1515" actId="732"/>
        <pc:sldMkLst>
          <pc:docMk/>
          <pc:sldMk cId="1780132290" sldId="270"/>
        </pc:sldMkLst>
        <pc:spChg chg="mod">
          <ac:chgData name="Kebei Jiang" userId="364a2a22-9abc-49ee-bb2e-5a6750e055b5" providerId="ADAL" clId="{50C4132D-389A-4E5D-9C3B-713766D56691}" dt="2022-10-20T18:32:04.783" v="1474" actId="20577"/>
          <ac:spMkLst>
            <pc:docMk/>
            <pc:sldMk cId="1780132290" sldId="270"/>
            <ac:spMk id="4" creationId="{0DC9E695-914C-4CCD-EA43-9B9EE1B6DEE4}"/>
          </ac:spMkLst>
        </pc:spChg>
        <pc:spChg chg="del">
          <ac:chgData name="Kebei Jiang" userId="364a2a22-9abc-49ee-bb2e-5a6750e055b5" providerId="ADAL" clId="{50C4132D-389A-4E5D-9C3B-713766D56691}" dt="2022-10-20T18:32:28.110" v="1478" actId="478"/>
          <ac:spMkLst>
            <pc:docMk/>
            <pc:sldMk cId="1780132290" sldId="270"/>
            <ac:spMk id="7" creationId="{DB1F3948-AB6E-2E14-2F45-D10B5E44C9B0}"/>
          </ac:spMkLst>
        </pc:spChg>
        <pc:picChg chg="del">
          <ac:chgData name="Kebei Jiang" userId="364a2a22-9abc-49ee-bb2e-5a6750e055b5" providerId="ADAL" clId="{50C4132D-389A-4E5D-9C3B-713766D56691}" dt="2022-10-20T18:32:06.591" v="1475" actId="478"/>
          <ac:picMkLst>
            <pc:docMk/>
            <pc:sldMk cId="1780132290" sldId="270"/>
            <ac:picMk id="3" creationId="{281C2241-7FCD-B99D-1BD0-27C2567011E7}"/>
          </ac:picMkLst>
        </pc:picChg>
        <pc:picChg chg="add mod ord">
          <ac:chgData name="Kebei Jiang" userId="364a2a22-9abc-49ee-bb2e-5a6750e055b5" providerId="ADAL" clId="{50C4132D-389A-4E5D-9C3B-713766D56691}" dt="2022-10-20T18:35:12.415" v="1514" actId="167"/>
          <ac:picMkLst>
            <pc:docMk/>
            <pc:sldMk cId="1780132290" sldId="270"/>
            <ac:picMk id="5" creationId="{C15FEBB0-21C2-39BF-28BB-98AEB8E24E5A}"/>
          </ac:picMkLst>
        </pc:picChg>
        <pc:picChg chg="add del mod">
          <ac:chgData name="Kebei Jiang" userId="364a2a22-9abc-49ee-bb2e-5a6750e055b5" providerId="ADAL" clId="{50C4132D-389A-4E5D-9C3B-713766D56691}" dt="2022-10-20T18:32:56.387" v="1490" actId="21"/>
          <ac:picMkLst>
            <pc:docMk/>
            <pc:sldMk cId="1780132290" sldId="270"/>
            <ac:picMk id="8" creationId="{80B93B7D-B9B4-BBFA-9918-8E74E386571E}"/>
          </ac:picMkLst>
        </pc:picChg>
        <pc:picChg chg="add mod ord modCrop">
          <ac:chgData name="Kebei Jiang" userId="364a2a22-9abc-49ee-bb2e-5a6750e055b5" providerId="ADAL" clId="{50C4132D-389A-4E5D-9C3B-713766D56691}" dt="2022-10-20T18:35:28.670" v="1515" actId="732"/>
          <ac:picMkLst>
            <pc:docMk/>
            <pc:sldMk cId="1780132290" sldId="270"/>
            <ac:picMk id="10" creationId="{C36CADE0-8A81-7BCB-3B44-F6200A6D8248}"/>
          </ac:picMkLst>
        </pc:picChg>
      </pc:sldChg>
      <pc:sldChg chg="addSp delSp modSp add mod">
        <pc:chgData name="Kebei Jiang" userId="364a2a22-9abc-49ee-bb2e-5a6750e055b5" providerId="ADAL" clId="{50C4132D-389A-4E5D-9C3B-713766D56691}" dt="2022-10-20T18:42:47.804" v="1798" actId="1035"/>
        <pc:sldMkLst>
          <pc:docMk/>
          <pc:sldMk cId="1912388864" sldId="271"/>
        </pc:sldMkLst>
        <pc:spChg chg="mod">
          <ac:chgData name="Kebei Jiang" userId="364a2a22-9abc-49ee-bb2e-5a6750e055b5" providerId="ADAL" clId="{50C4132D-389A-4E5D-9C3B-713766D56691}" dt="2022-10-20T18:32:38.875" v="1487" actId="20577"/>
          <ac:spMkLst>
            <pc:docMk/>
            <pc:sldMk cId="1912388864" sldId="271"/>
            <ac:spMk id="4" creationId="{0DC9E695-914C-4CCD-EA43-9B9EE1B6DEE4}"/>
          </ac:spMkLst>
        </pc:spChg>
        <pc:picChg chg="add mod">
          <ac:chgData name="Kebei Jiang" userId="364a2a22-9abc-49ee-bb2e-5a6750e055b5" providerId="ADAL" clId="{50C4132D-389A-4E5D-9C3B-713766D56691}" dt="2022-10-20T18:42:47.804" v="1798" actId="1035"/>
          <ac:picMkLst>
            <pc:docMk/>
            <pc:sldMk cId="1912388864" sldId="271"/>
            <ac:picMk id="2" creationId="{4E70BAF5-C678-B6F0-3BAF-69CAFB18A3D1}"/>
          </ac:picMkLst>
        </pc:picChg>
        <pc:picChg chg="del">
          <ac:chgData name="Kebei Jiang" userId="364a2a22-9abc-49ee-bb2e-5a6750e055b5" providerId="ADAL" clId="{50C4132D-389A-4E5D-9C3B-713766D56691}" dt="2022-10-20T18:32:35.070" v="1480" actId="478"/>
          <ac:picMkLst>
            <pc:docMk/>
            <pc:sldMk cId="1912388864" sldId="271"/>
            <ac:picMk id="5" creationId="{C15FEBB0-21C2-39BF-28BB-98AEB8E24E5A}"/>
          </ac:picMkLst>
        </pc:picChg>
      </pc:sldChg>
      <pc:sldChg chg="addSp delSp modSp new mod ord">
        <pc:chgData name="Kebei Jiang" userId="364a2a22-9abc-49ee-bb2e-5a6750e055b5" providerId="ADAL" clId="{50C4132D-389A-4E5D-9C3B-713766D56691}" dt="2022-10-20T18:42:11.530" v="1783"/>
        <pc:sldMkLst>
          <pc:docMk/>
          <pc:sldMk cId="3155089766" sldId="272"/>
        </pc:sldMkLst>
        <pc:spChg chg="mod">
          <ac:chgData name="Kebei Jiang" userId="364a2a22-9abc-49ee-bb2e-5a6750e055b5" providerId="ADAL" clId="{50C4132D-389A-4E5D-9C3B-713766D56691}" dt="2022-10-20T18:41:05.501" v="1763" actId="20577"/>
          <ac:spMkLst>
            <pc:docMk/>
            <pc:sldMk cId="3155089766" sldId="272"/>
            <ac:spMk id="2" creationId="{8603EEB0-BDE5-0549-42EB-14F408EA756F}"/>
          </ac:spMkLst>
        </pc:spChg>
        <pc:spChg chg="del">
          <ac:chgData name="Kebei Jiang" userId="364a2a22-9abc-49ee-bb2e-5a6750e055b5" providerId="ADAL" clId="{50C4132D-389A-4E5D-9C3B-713766D56691}" dt="2022-10-20T18:37:36.464" v="1568" actId="478"/>
          <ac:spMkLst>
            <pc:docMk/>
            <pc:sldMk cId="3155089766" sldId="272"/>
            <ac:spMk id="3" creationId="{6B910F4A-32C4-1E71-DA73-657F591ECC91}"/>
          </ac:spMkLst>
        </pc:spChg>
        <pc:spChg chg="add mod">
          <ac:chgData name="Kebei Jiang" userId="364a2a22-9abc-49ee-bb2e-5a6750e055b5" providerId="ADAL" clId="{50C4132D-389A-4E5D-9C3B-713766D56691}" dt="2022-10-20T18:40:05.579" v="1632" actId="14100"/>
          <ac:spMkLst>
            <pc:docMk/>
            <pc:sldMk cId="3155089766" sldId="272"/>
            <ac:spMk id="6" creationId="{412C0664-1676-F2F9-5EE4-5369867B80B0}"/>
          </ac:spMkLst>
        </pc:spChg>
        <pc:spChg chg="add mod">
          <ac:chgData name="Kebei Jiang" userId="364a2a22-9abc-49ee-bb2e-5a6750e055b5" providerId="ADAL" clId="{50C4132D-389A-4E5D-9C3B-713766D56691}" dt="2022-10-20T18:40:53.628" v="1753" actId="20577"/>
          <ac:spMkLst>
            <pc:docMk/>
            <pc:sldMk cId="3155089766" sldId="272"/>
            <ac:spMk id="7" creationId="{951CD253-5A5A-1699-1D29-BC0A29347423}"/>
          </ac:spMkLst>
        </pc:spChg>
        <pc:picChg chg="add mod modCrop">
          <ac:chgData name="Kebei Jiang" userId="364a2a22-9abc-49ee-bb2e-5a6750e055b5" providerId="ADAL" clId="{50C4132D-389A-4E5D-9C3B-713766D56691}" dt="2022-10-20T18:38:19.467" v="1578" actId="1076"/>
          <ac:picMkLst>
            <pc:docMk/>
            <pc:sldMk cId="3155089766" sldId="272"/>
            <ac:picMk id="4" creationId="{7FCB9A01-00FB-A78E-C2D1-1159DD85ED0D}"/>
          </ac:picMkLst>
        </pc:picChg>
        <pc:picChg chg="add mod">
          <ac:chgData name="Kebei Jiang" userId="364a2a22-9abc-49ee-bb2e-5a6750e055b5" providerId="ADAL" clId="{50C4132D-389A-4E5D-9C3B-713766D56691}" dt="2022-10-20T18:40:09.648" v="1633" actId="1076"/>
          <ac:picMkLst>
            <pc:docMk/>
            <pc:sldMk cId="3155089766" sldId="272"/>
            <ac:picMk id="5" creationId="{A6849B36-720F-201C-81D8-F3A7716A91D4}"/>
          </ac:picMkLst>
        </pc:picChg>
      </pc:sldChg>
      <pc:sldChg chg="addSp delSp modSp new mod">
        <pc:chgData name="Kebei Jiang" userId="364a2a22-9abc-49ee-bb2e-5a6750e055b5" providerId="ADAL" clId="{50C4132D-389A-4E5D-9C3B-713766D56691}" dt="2022-10-20T18:43:18.732" v="1802" actId="1076"/>
        <pc:sldMkLst>
          <pc:docMk/>
          <pc:sldMk cId="1890383553" sldId="273"/>
        </pc:sldMkLst>
        <pc:spChg chg="mod">
          <ac:chgData name="Kebei Jiang" userId="364a2a22-9abc-49ee-bb2e-5a6750e055b5" providerId="ADAL" clId="{50C4132D-389A-4E5D-9C3B-713766D56691}" dt="2022-10-20T18:41:45.252" v="1779" actId="20577"/>
          <ac:spMkLst>
            <pc:docMk/>
            <pc:sldMk cId="1890383553" sldId="273"/>
            <ac:spMk id="2" creationId="{558927B2-B589-81F0-E781-386CDE3BE606}"/>
          </ac:spMkLst>
        </pc:spChg>
        <pc:spChg chg="del">
          <ac:chgData name="Kebei Jiang" userId="364a2a22-9abc-49ee-bb2e-5a6750e055b5" providerId="ADAL" clId="{50C4132D-389A-4E5D-9C3B-713766D56691}" dt="2022-10-20T18:43:12.683" v="1799" actId="478"/>
          <ac:spMkLst>
            <pc:docMk/>
            <pc:sldMk cId="1890383553" sldId="273"/>
            <ac:spMk id="3" creationId="{F9B8A632-C5C0-1B07-4B78-C4403CFF2A17}"/>
          </ac:spMkLst>
        </pc:spChg>
        <pc:picChg chg="add mod">
          <ac:chgData name="Kebei Jiang" userId="364a2a22-9abc-49ee-bb2e-5a6750e055b5" providerId="ADAL" clId="{50C4132D-389A-4E5D-9C3B-713766D56691}" dt="2022-10-20T18:43:18.732" v="1802" actId="1076"/>
          <ac:picMkLst>
            <pc:docMk/>
            <pc:sldMk cId="1890383553" sldId="273"/>
            <ac:picMk id="5" creationId="{26AE5FC6-DFB9-01F0-EFA4-EDE065D3D36C}"/>
          </ac:picMkLst>
        </pc:picChg>
      </pc:sldChg>
      <pc:sldChg chg="addSp delSp modSp new mod">
        <pc:chgData name="Kebei Jiang" userId="364a2a22-9abc-49ee-bb2e-5a6750e055b5" providerId="ADAL" clId="{50C4132D-389A-4E5D-9C3B-713766D56691}" dt="2022-10-20T18:53:36.645" v="1941" actId="1076"/>
        <pc:sldMkLst>
          <pc:docMk/>
          <pc:sldMk cId="515337848" sldId="274"/>
        </pc:sldMkLst>
        <pc:spChg chg="mod">
          <ac:chgData name="Kebei Jiang" userId="364a2a22-9abc-49ee-bb2e-5a6750e055b5" providerId="ADAL" clId="{50C4132D-389A-4E5D-9C3B-713766D56691}" dt="2022-10-20T18:44:43.909" v="1839" actId="20577"/>
          <ac:spMkLst>
            <pc:docMk/>
            <pc:sldMk cId="515337848" sldId="274"/>
            <ac:spMk id="2" creationId="{1F24CAD1-6979-36F3-08B3-128A73AA829F}"/>
          </ac:spMkLst>
        </pc:spChg>
        <pc:spChg chg="del">
          <ac:chgData name="Kebei Jiang" userId="364a2a22-9abc-49ee-bb2e-5a6750e055b5" providerId="ADAL" clId="{50C4132D-389A-4E5D-9C3B-713766D56691}" dt="2022-10-20T18:45:27.264" v="1843" actId="478"/>
          <ac:spMkLst>
            <pc:docMk/>
            <pc:sldMk cId="515337848" sldId="274"/>
            <ac:spMk id="3" creationId="{E181678F-7EE8-2A32-49FC-1686CA0A516B}"/>
          </ac:spMkLst>
        </pc:spChg>
        <pc:spChg chg="add mod">
          <ac:chgData name="Kebei Jiang" userId="364a2a22-9abc-49ee-bb2e-5a6750e055b5" providerId="ADAL" clId="{50C4132D-389A-4E5D-9C3B-713766D56691}" dt="2022-10-20T18:52:17.597" v="1926" actId="20577"/>
          <ac:spMkLst>
            <pc:docMk/>
            <pc:sldMk cId="515337848" sldId="274"/>
            <ac:spMk id="8" creationId="{2AF5139A-5BBA-ED7A-D917-D273F58F018A}"/>
          </ac:spMkLst>
        </pc:spChg>
        <pc:spChg chg="add mod">
          <ac:chgData name="Kebei Jiang" userId="364a2a22-9abc-49ee-bb2e-5a6750e055b5" providerId="ADAL" clId="{50C4132D-389A-4E5D-9C3B-713766D56691}" dt="2022-10-20T18:53:36.645" v="1941" actId="1076"/>
          <ac:spMkLst>
            <pc:docMk/>
            <pc:sldMk cId="515337848" sldId="274"/>
            <ac:spMk id="11" creationId="{5C44530C-D8D6-8080-4873-B6EC16B787C1}"/>
          </ac:spMkLst>
        </pc:spChg>
        <pc:picChg chg="add del mod modCrop">
          <ac:chgData name="Kebei Jiang" userId="364a2a22-9abc-49ee-bb2e-5a6750e055b5" providerId="ADAL" clId="{50C4132D-389A-4E5D-9C3B-713766D56691}" dt="2022-10-20T18:53:01.432" v="1931" actId="478"/>
          <ac:picMkLst>
            <pc:docMk/>
            <pc:sldMk cId="515337848" sldId="274"/>
            <ac:picMk id="5" creationId="{541AF3BF-FCD7-01C5-D07A-AD6BC31EEB43}"/>
          </ac:picMkLst>
        </pc:picChg>
        <pc:picChg chg="add del mod">
          <ac:chgData name="Kebei Jiang" userId="364a2a22-9abc-49ee-bb2e-5a6750e055b5" providerId="ADAL" clId="{50C4132D-389A-4E5D-9C3B-713766D56691}" dt="2022-10-20T18:52:46.308" v="1930" actId="478"/>
          <ac:picMkLst>
            <pc:docMk/>
            <pc:sldMk cId="515337848" sldId="274"/>
            <ac:picMk id="7" creationId="{17A1EA4F-1BD8-7E7F-C452-965185B13563}"/>
          </ac:picMkLst>
        </pc:picChg>
        <pc:picChg chg="add mod">
          <ac:chgData name="Kebei Jiang" userId="364a2a22-9abc-49ee-bb2e-5a6750e055b5" providerId="ADAL" clId="{50C4132D-389A-4E5D-9C3B-713766D56691}" dt="2022-10-20T18:53:03.898" v="1933" actId="1076"/>
          <ac:picMkLst>
            <pc:docMk/>
            <pc:sldMk cId="515337848" sldId="274"/>
            <ac:picMk id="10" creationId="{EF40CA6D-C9B5-BBDF-18E6-E4C6DD1E784F}"/>
          </ac:picMkLst>
        </pc:picChg>
      </pc:sldChg>
      <pc:sldChg chg="addSp delSp modSp add mod">
        <pc:chgData name="Kebei Jiang" userId="364a2a22-9abc-49ee-bb2e-5a6750e055b5" providerId="ADAL" clId="{50C4132D-389A-4E5D-9C3B-713766D56691}" dt="2022-10-20T18:50:24.478" v="1856" actId="1076"/>
        <pc:sldMkLst>
          <pc:docMk/>
          <pc:sldMk cId="3825010618" sldId="275"/>
        </pc:sldMkLst>
        <pc:picChg chg="add mod">
          <ac:chgData name="Kebei Jiang" userId="364a2a22-9abc-49ee-bb2e-5a6750e055b5" providerId="ADAL" clId="{50C4132D-389A-4E5D-9C3B-713766D56691}" dt="2022-10-20T18:50:09.478" v="1854" actId="1076"/>
          <ac:picMkLst>
            <pc:docMk/>
            <pc:sldMk cId="3825010618" sldId="275"/>
            <ac:picMk id="4" creationId="{7F05AB2C-85CB-2E4C-F083-F45D135EDE16}"/>
          </ac:picMkLst>
        </pc:picChg>
        <pc:picChg chg="del">
          <ac:chgData name="Kebei Jiang" userId="364a2a22-9abc-49ee-bb2e-5a6750e055b5" providerId="ADAL" clId="{50C4132D-389A-4E5D-9C3B-713766D56691}" dt="2022-10-20T18:49:48.244" v="1851" actId="478"/>
          <ac:picMkLst>
            <pc:docMk/>
            <pc:sldMk cId="3825010618" sldId="275"/>
            <ac:picMk id="5" creationId="{541AF3BF-FCD7-01C5-D07A-AD6BC31EEB43}"/>
          </ac:picMkLst>
        </pc:picChg>
        <pc:picChg chg="del">
          <ac:chgData name="Kebei Jiang" userId="364a2a22-9abc-49ee-bb2e-5a6750e055b5" providerId="ADAL" clId="{50C4132D-389A-4E5D-9C3B-713766D56691}" dt="2022-10-20T18:49:53.113" v="1852" actId="478"/>
          <ac:picMkLst>
            <pc:docMk/>
            <pc:sldMk cId="3825010618" sldId="275"/>
            <ac:picMk id="7" creationId="{17A1EA4F-1BD8-7E7F-C452-965185B13563}"/>
          </ac:picMkLst>
        </pc:picChg>
        <pc:picChg chg="add mod">
          <ac:chgData name="Kebei Jiang" userId="364a2a22-9abc-49ee-bb2e-5a6750e055b5" providerId="ADAL" clId="{50C4132D-389A-4E5D-9C3B-713766D56691}" dt="2022-10-20T18:50:24.478" v="1856" actId="1076"/>
          <ac:picMkLst>
            <pc:docMk/>
            <pc:sldMk cId="3825010618" sldId="275"/>
            <ac:picMk id="8" creationId="{F29903D8-8805-3DA2-5F29-DBD2830E0CC6}"/>
          </ac:picMkLst>
        </pc:picChg>
      </pc:sldChg>
      <pc:sldChg chg="addSp delSp modSp new mod">
        <pc:chgData name="Kebei Jiang" userId="364a2a22-9abc-49ee-bb2e-5a6750e055b5" providerId="ADAL" clId="{50C4132D-389A-4E5D-9C3B-713766D56691}" dt="2022-10-20T18:54:39.882" v="1950"/>
        <pc:sldMkLst>
          <pc:docMk/>
          <pc:sldMk cId="1455140795" sldId="276"/>
        </pc:sldMkLst>
        <pc:spChg chg="mod">
          <ac:chgData name="Kebei Jiang" userId="364a2a22-9abc-49ee-bb2e-5a6750e055b5" providerId="ADAL" clId="{50C4132D-389A-4E5D-9C3B-713766D56691}" dt="2022-10-20T18:54:39.882" v="1950"/>
          <ac:spMkLst>
            <pc:docMk/>
            <pc:sldMk cId="1455140795" sldId="276"/>
            <ac:spMk id="2" creationId="{9BC613BF-29E8-A1E6-5C98-0BC943E44218}"/>
          </ac:spMkLst>
        </pc:spChg>
        <pc:spChg chg="del">
          <ac:chgData name="Kebei Jiang" userId="364a2a22-9abc-49ee-bb2e-5a6750e055b5" providerId="ADAL" clId="{50C4132D-389A-4E5D-9C3B-713766D56691}" dt="2022-10-20T18:51:20.984" v="1858" actId="478"/>
          <ac:spMkLst>
            <pc:docMk/>
            <pc:sldMk cId="1455140795" sldId="276"/>
            <ac:spMk id="3" creationId="{EFD4461B-2FD6-5E86-C74C-6E370C721C8E}"/>
          </ac:spMkLst>
        </pc:spChg>
        <pc:picChg chg="add mod">
          <ac:chgData name="Kebei Jiang" userId="364a2a22-9abc-49ee-bb2e-5a6750e055b5" providerId="ADAL" clId="{50C4132D-389A-4E5D-9C3B-713766D56691}" dt="2022-10-20T18:51:23.698" v="1860" actId="1076"/>
          <ac:picMkLst>
            <pc:docMk/>
            <pc:sldMk cId="1455140795" sldId="276"/>
            <ac:picMk id="5" creationId="{E7571466-4210-2833-DD28-5604E6DC9BC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8DC15-4F1B-FA50-9AA3-17342E7BC0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F02F3F-C1D7-AF05-F378-98E2A9BDED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607A89-E8E2-79B7-4C36-8AF8AA52537A}"/>
              </a:ext>
            </a:extLst>
          </p:cNvPr>
          <p:cNvSpPr>
            <a:spLocks noGrp="1"/>
          </p:cNvSpPr>
          <p:nvPr>
            <p:ph type="dt" sz="half" idx="10"/>
          </p:nvPr>
        </p:nvSpPr>
        <p:spPr/>
        <p:txBody>
          <a:bodyPr/>
          <a:lstStyle/>
          <a:p>
            <a:fld id="{0FB6D545-C562-476A-961A-47FCE930BDF4}" type="datetimeFigureOut">
              <a:rPr lang="en-US" smtClean="0"/>
              <a:t>10/20/2022</a:t>
            </a:fld>
            <a:endParaRPr lang="en-US"/>
          </a:p>
        </p:txBody>
      </p:sp>
      <p:sp>
        <p:nvSpPr>
          <p:cNvPr id="5" name="Footer Placeholder 4">
            <a:extLst>
              <a:ext uri="{FF2B5EF4-FFF2-40B4-BE49-F238E27FC236}">
                <a16:creationId xmlns:a16="http://schemas.microsoft.com/office/drawing/2014/main" id="{4506636C-C446-CC17-4BA4-E7A7D6DDA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19E492-E6CA-183E-6402-AE2D3601DA46}"/>
              </a:ext>
            </a:extLst>
          </p:cNvPr>
          <p:cNvSpPr>
            <a:spLocks noGrp="1"/>
          </p:cNvSpPr>
          <p:nvPr>
            <p:ph type="sldNum" sz="quarter" idx="12"/>
          </p:nvPr>
        </p:nvSpPr>
        <p:spPr/>
        <p:txBody>
          <a:bodyPr/>
          <a:lstStyle/>
          <a:p>
            <a:fld id="{DCFC25C9-628E-4B76-8E32-1900C8DA325C}" type="slidenum">
              <a:rPr lang="en-US" smtClean="0"/>
              <a:t>‹#›</a:t>
            </a:fld>
            <a:endParaRPr lang="en-US"/>
          </a:p>
        </p:txBody>
      </p:sp>
    </p:spTree>
    <p:extLst>
      <p:ext uri="{BB962C8B-B14F-4D97-AF65-F5344CB8AC3E}">
        <p14:creationId xmlns:p14="http://schemas.microsoft.com/office/powerpoint/2010/main" val="114951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96F49-915F-CD0B-2C31-53F459E803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55EFA7-E54A-E803-E6D9-802BA67037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AC3DB2-29A4-8912-2616-A4FF927DC04D}"/>
              </a:ext>
            </a:extLst>
          </p:cNvPr>
          <p:cNvSpPr>
            <a:spLocks noGrp="1"/>
          </p:cNvSpPr>
          <p:nvPr>
            <p:ph type="dt" sz="half" idx="10"/>
          </p:nvPr>
        </p:nvSpPr>
        <p:spPr/>
        <p:txBody>
          <a:bodyPr/>
          <a:lstStyle/>
          <a:p>
            <a:fld id="{0FB6D545-C562-476A-961A-47FCE930BDF4}" type="datetimeFigureOut">
              <a:rPr lang="en-US" smtClean="0"/>
              <a:t>10/20/2022</a:t>
            </a:fld>
            <a:endParaRPr lang="en-US"/>
          </a:p>
        </p:txBody>
      </p:sp>
      <p:sp>
        <p:nvSpPr>
          <p:cNvPr id="5" name="Footer Placeholder 4">
            <a:extLst>
              <a:ext uri="{FF2B5EF4-FFF2-40B4-BE49-F238E27FC236}">
                <a16:creationId xmlns:a16="http://schemas.microsoft.com/office/drawing/2014/main" id="{DA88FAFF-9822-B28C-E6CF-251A32022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197BF-F763-54C6-2401-34FFD79CB97E}"/>
              </a:ext>
            </a:extLst>
          </p:cNvPr>
          <p:cNvSpPr>
            <a:spLocks noGrp="1"/>
          </p:cNvSpPr>
          <p:nvPr>
            <p:ph type="sldNum" sz="quarter" idx="12"/>
          </p:nvPr>
        </p:nvSpPr>
        <p:spPr/>
        <p:txBody>
          <a:bodyPr/>
          <a:lstStyle/>
          <a:p>
            <a:fld id="{DCFC25C9-628E-4B76-8E32-1900C8DA325C}" type="slidenum">
              <a:rPr lang="en-US" smtClean="0"/>
              <a:t>‹#›</a:t>
            </a:fld>
            <a:endParaRPr lang="en-US"/>
          </a:p>
        </p:txBody>
      </p:sp>
    </p:spTree>
    <p:extLst>
      <p:ext uri="{BB962C8B-B14F-4D97-AF65-F5344CB8AC3E}">
        <p14:creationId xmlns:p14="http://schemas.microsoft.com/office/powerpoint/2010/main" val="1274530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3E3E88-B320-7E83-3992-093AF99631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AA8502-562C-E7DA-20AA-7AEFA34788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00B7EC-CEF0-0CAA-0254-5AA6504EB9E0}"/>
              </a:ext>
            </a:extLst>
          </p:cNvPr>
          <p:cNvSpPr>
            <a:spLocks noGrp="1"/>
          </p:cNvSpPr>
          <p:nvPr>
            <p:ph type="dt" sz="half" idx="10"/>
          </p:nvPr>
        </p:nvSpPr>
        <p:spPr/>
        <p:txBody>
          <a:bodyPr/>
          <a:lstStyle/>
          <a:p>
            <a:fld id="{0FB6D545-C562-476A-961A-47FCE930BDF4}" type="datetimeFigureOut">
              <a:rPr lang="en-US" smtClean="0"/>
              <a:t>10/20/2022</a:t>
            </a:fld>
            <a:endParaRPr lang="en-US"/>
          </a:p>
        </p:txBody>
      </p:sp>
      <p:sp>
        <p:nvSpPr>
          <p:cNvPr id="5" name="Footer Placeholder 4">
            <a:extLst>
              <a:ext uri="{FF2B5EF4-FFF2-40B4-BE49-F238E27FC236}">
                <a16:creationId xmlns:a16="http://schemas.microsoft.com/office/drawing/2014/main" id="{DF354B15-000B-17E6-C7BD-1BB657E1A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3B1381-0BC2-61AE-E6DC-5102B10A4099}"/>
              </a:ext>
            </a:extLst>
          </p:cNvPr>
          <p:cNvSpPr>
            <a:spLocks noGrp="1"/>
          </p:cNvSpPr>
          <p:nvPr>
            <p:ph type="sldNum" sz="quarter" idx="12"/>
          </p:nvPr>
        </p:nvSpPr>
        <p:spPr/>
        <p:txBody>
          <a:bodyPr/>
          <a:lstStyle/>
          <a:p>
            <a:fld id="{DCFC25C9-628E-4B76-8E32-1900C8DA325C}" type="slidenum">
              <a:rPr lang="en-US" smtClean="0"/>
              <a:t>‹#›</a:t>
            </a:fld>
            <a:endParaRPr lang="en-US"/>
          </a:p>
        </p:txBody>
      </p:sp>
    </p:spTree>
    <p:extLst>
      <p:ext uri="{BB962C8B-B14F-4D97-AF65-F5344CB8AC3E}">
        <p14:creationId xmlns:p14="http://schemas.microsoft.com/office/powerpoint/2010/main" val="3227141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73A90-CFA2-F739-3FAE-E2A9F7F3C6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A2C30E-F62A-C02C-3042-3E2E0496E1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5E331E-B801-547B-788E-D0E63B0D2164}"/>
              </a:ext>
            </a:extLst>
          </p:cNvPr>
          <p:cNvSpPr>
            <a:spLocks noGrp="1"/>
          </p:cNvSpPr>
          <p:nvPr>
            <p:ph type="dt" sz="half" idx="10"/>
          </p:nvPr>
        </p:nvSpPr>
        <p:spPr/>
        <p:txBody>
          <a:bodyPr/>
          <a:lstStyle/>
          <a:p>
            <a:fld id="{0FB6D545-C562-476A-961A-47FCE930BDF4}" type="datetimeFigureOut">
              <a:rPr lang="en-US" smtClean="0"/>
              <a:t>10/20/2022</a:t>
            </a:fld>
            <a:endParaRPr lang="en-US"/>
          </a:p>
        </p:txBody>
      </p:sp>
      <p:sp>
        <p:nvSpPr>
          <p:cNvPr id="5" name="Footer Placeholder 4">
            <a:extLst>
              <a:ext uri="{FF2B5EF4-FFF2-40B4-BE49-F238E27FC236}">
                <a16:creationId xmlns:a16="http://schemas.microsoft.com/office/drawing/2014/main" id="{00386AB4-51D7-4688-0BF7-1E64023D4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A61161-0FB4-04C7-9347-47A2C6FA794F}"/>
              </a:ext>
            </a:extLst>
          </p:cNvPr>
          <p:cNvSpPr>
            <a:spLocks noGrp="1"/>
          </p:cNvSpPr>
          <p:nvPr>
            <p:ph type="sldNum" sz="quarter" idx="12"/>
          </p:nvPr>
        </p:nvSpPr>
        <p:spPr/>
        <p:txBody>
          <a:bodyPr/>
          <a:lstStyle/>
          <a:p>
            <a:fld id="{DCFC25C9-628E-4B76-8E32-1900C8DA325C}" type="slidenum">
              <a:rPr lang="en-US" smtClean="0"/>
              <a:t>‹#›</a:t>
            </a:fld>
            <a:endParaRPr lang="en-US"/>
          </a:p>
        </p:txBody>
      </p:sp>
    </p:spTree>
    <p:extLst>
      <p:ext uri="{BB962C8B-B14F-4D97-AF65-F5344CB8AC3E}">
        <p14:creationId xmlns:p14="http://schemas.microsoft.com/office/powerpoint/2010/main" val="357035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699C6-C83F-9F85-B056-5AE5E844EB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B45461-3A0D-F7EF-6CC9-2253F9FF65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BE208F-8EA7-9EE4-C636-4B8BDFEC4955}"/>
              </a:ext>
            </a:extLst>
          </p:cNvPr>
          <p:cNvSpPr>
            <a:spLocks noGrp="1"/>
          </p:cNvSpPr>
          <p:nvPr>
            <p:ph type="dt" sz="half" idx="10"/>
          </p:nvPr>
        </p:nvSpPr>
        <p:spPr/>
        <p:txBody>
          <a:bodyPr/>
          <a:lstStyle/>
          <a:p>
            <a:fld id="{0FB6D545-C562-476A-961A-47FCE930BDF4}" type="datetimeFigureOut">
              <a:rPr lang="en-US" smtClean="0"/>
              <a:t>10/20/2022</a:t>
            </a:fld>
            <a:endParaRPr lang="en-US"/>
          </a:p>
        </p:txBody>
      </p:sp>
      <p:sp>
        <p:nvSpPr>
          <p:cNvPr id="5" name="Footer Placeholder 4">
            <a:extLst>
              <a:ext uri="{FF2B5EF4-FFF2-40B4-BE49-F238E27FC236}">
                <a16:creationId xmlns:a16="http://schemas.microsoft.com/office/drawing/2014/main" id="{818A763D-5301-EFE0-B915-B4B64C267D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2157E9-3DDE-C87E-9599-D0D6A4B51904}"/>
              </a:ext>
            </a:extLst>
          </p:cNvPr>
          <p:cNvSpPr>
            <a:spLocks noGrp="1"/>
          </p:cNvSpPr>
          <p:nvPr>
            <p:ph type="sldNum" sz="quarter" idx="12"/>
          </p:nvPr>
        </p:nvSpPr>
        <p:spPr/>
        <p:txBody>
          <a:bodyPr/>
          <a:lstStyle/>
          <a:p>
            <a:fld id="{DCFC25C9-628E-4B76-8E32-1900C8DA325C}" type="slidenum">
              <a:rPr lang="en-US" smtClean="0"/>
              <a:t>‹#›</a:t>
            </a:fld>
            <a:endParaRPr lang="en-US"/>
          </a:p>
        </p:txBody>
      </p:sp>
    </p:spTree>
    <p:extLst>
      <p:ext uri="{BB962C8B-B14F-4D97-AF65-F5344CB8AC3E}">
        <p14:creationId xmlns:p14="http://schemas.microsoft.com/office/powerpoint/2010/main" val="184839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AA23F-54FF-C6AA-03E6-32990B1DA6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302B32-1B0C-B268-D633-D8BE56FB28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A46744-5A30-99E3-984F-2A11BB0F50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B44E02-7F15-7A79-7EA1-914AEF39ACF9}"/>
              </a:ext>
            </a:extLst>
          </p:cNvPr>
          <p:cNvSpPr>
            <a:spLocks noGrp="1"/>
          </p:cNvSpPr>
          <p:nvPr>
            <p:ph type="dt" sz="half" idx="10"/>
          </p:nvPr>
        </p:nvSpPr>
        <p:spPr/>
        <p:txBody>
          <a:bodyPr/>
          <a:lstStyle/>
          <a:p>
            <a:fld id="{0FB6D545-C562-476A-961A-47FCE930BDF4}" type="datetimeFigureOut">
              <a:rPr lang="en-US" smtClean="0"/>
              <a:t>10/20/2022</a:t>
            </a:fld>
            <a:endParaRPr lang="en-US"/>
          </a:p>
        </p:txBody>
      </p:sp>
      <p:sp>
        <p:nvSpPr>
          <p:cNvPr id="6" name="Footer Placeholder 5">
            <a:extLst>
              <a:ext uri="{FF2B5EF4-FFF2-40B4-BE49-F238E27FC236}">
                <a16:creationId xmlns:a16="http://schemas.microsoft.com/office/drawing/2014/main" id="{18E50620-B7E1-CF36-D022-7744D81A2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5891EC-CABD-9934-38A1-258334C3C0C0}"/>
              </a:ext>
            </a:extLst>
          </p:cNvPr>
          <p:cNvSpPr>
            <a:spLocks noGrp="1"/>
          </p:cNvSpPr>
          <p:nvPr>
            <p:ph type="sldNum" sz="quarter" idx="12"/>
          </p:nvPr>
        </p:nvSpPr>
        <p:spPr/>
        <p:txBody>
          <a:bodyPr/>
          <a:lstStyle/>
          <a:p>
            <a:fld id="{DCFC25C9-628E-4B76-8E32-1900C8DA325C}" type="slidenum">
              <a:rPr lang="en-US" smtClean="0"/>
              <a:t>‹#›</a:t>
            </a:fld>
            <a:endParaRPr lang="en-US"/>
          </a:p>
        </p:txBody>
      </p:sp>
    </p:spTree>
    <p:extLst>
      <p:ext uri="{BB962C8B-B14F-4D97-AF65-F5344CB8AC3E}">
        <p14:creationId xmlns:p14="http://schemas.microsoft.com/office/powerpoint/2010/main" val="738127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2F2F0-5A81-8465-8CBB-995AF35900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E36FC0-A0DF-EA97-2E51-5C46960E78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2FC030-27DF-FAB5-EBC8-D177EA5630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A4DB9D-2834-C0D9-F27F-F808A99535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8A27A2-EC3F-E8B7-AC36-DC90889F1A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73B50E-1734-129D-5CA0-73DAC50828E2}"/>
              </a:ext>
            </a:extLst>
          </p:cNvPr>
          <p:cNvSpPr>
            <a:spLocks noGrp="1"/>
          </p:cNvSpPr>
          <p:nvPr>
            <p:ph type="dt" sz="half" idx="10"/>
          </p:nvPr>
        </p:nvSpPr>
        <p:spPr/>
        <p:txBody>
          <a:bodyPr/>
          <a:lstStyle/>
          <a:p>
            <a:fld id="{0FB6D545-C562-476A-961A-47FCE930BDF4}" type="datetimeFigureOut">
              <a:rPr lang="en-US" smtClean="0"/>
              <a:t>10/20/2022</a:t>
            </a:fld>
            <a:endParaRPr lang="en-US"/>
          </a:p>
        </p:txBody>
      </p:sp>
      <p:sp>
        <p:nvSpPr>
          <p:cNvPr id="8" name="Footer Placeholder 7">
            <a:extLst>
              <a:ext uri="{FF2B5EF4-FFF2-40B4-BE49-F238E27FC236}">
                <a16:creationId xmlns:a16="http://schemas.microsoft.com/office/drawing/2014/main" id="{791A7B25-7806-66A7-5DDD-2243B586B1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0598C5-EE3B-E65D-09E2-9EBEEA95CA05}"/>
              </a:ext>
            </a:extLst>
          </p:cNvPr>
          <p:cNvSpPr>
            <a:spLocks noGrp="1"/>
          </p:cNvSpPr>
          <p:nvPr>
            <p:ph type="sldNum" sz="quarter" idx="12"/>
          </p:nvPr>
        </p:nvSpPr>
        <p:spPr/>
        <p:txBody>
          <a:bodyPr/>
          <a:lstStyle/>
          <a:p>
            <a:fld id="{DCFC25C9-628E-4B76-8E32-1900C8DA325C}" type="slidenum">
              <a:rPr lang="en-US" smtClean="0"/>
              <a:t>‹#›</a:t>
            </a:fld>
            <a:endParaRPr lang="en-US"/>
          </a:p>
        </p:txBody>
      </p:sp>
    </p:spTree>
    <p:extLst>
      <p:ext uri="{BB962C8B-B14F-4D97-AF65-F5344CB8AC3E}">
        <p14:creationId xmlns:p14="http://schemas.microsoft.com/office/powerpoint/2010/main" val="3881938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C6D95-A4B4-25EC-C95D-28B2F50C3F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DECD4C-D0FD-4471-4DAB-FBD1C2FE430A}"/>
              </a:ext>
            </a:extLst>
          </p:cNvPr>
          <p:cNvSpPr>
            <a:spLocks noGrp="1"/>
          </p:cNvSpPr>
          <p:nvPr>
            <p:ph type="dt" sz="half" idx="10"/>
          </p:nvPr>
        </p:nvSpPr>
        <p:spPr/>
        <p:txBody>
          <a:bodyPr/>
          <a:lstStyle/>
          <a:p>
            <a:fld id="{0FB6D545-C562-476A-961A-47FCE930BDF4}" type="datetimeFigureOut">
              <a:rPr lang="en-US" smtClean="0"/>
              <a:t>10/20/2022</a:t>
            </a:fld>
            <a:endParaRPr lang="en-US"/>
          </a:p>
        </p:txBody>
      </p:sp>
      <p:sp>
        <p:nvSpPr>
          <p:cNvPr id="4" name="Footer Placeholder 3">
            <a:extLst>
              <a:ext uri="{FF2B5EF4-FFF2-40B4-BE49-F238E27FC236}">
                <a16:creationId xmlns:a16="http://schemas.microsoft.com/office/drawing/2014/main" id="{F52AA550-9FEB-E0B4-838A-6428D4C717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97B9A6-B182-913A-DDE0-55B57A11EC05}"/>
              </a:ext>
            </a:extLst>
          </p:cNvPr>
          <p:cNvSpPr>
            <a:spLocks noGrp="1"/>
          </p:cNvSpPr>
          <p:nvPr>
            <p:ph type="sldNum" sz="quarter" idx="12"/>
          </p:nvPr>
        </p:nvSpPr>
        <p:spPr/>
        <p:txBody>
          <a:bodyPr/>
          <a:lstStyle/>
          <a:p>
            <a:fld id="{DCFC25C9-628E-4B76-8E32-1900C8DA325C}" type="slidenum">
              <a:rPr lang="en-US" smtClean="0"/>
              <a:t>‹#›</a:t>
            </a:fld>
            <a:endParaRPr lang="en-US"/>
          </a:p>
        </p:txBody>
      </p:sp>
    </p:spTree>
    <p:extLst>
      <p:ext uri="{BB962C8B-B14F-4D97-AF65-F5344CB8AC3E}">
        <p14:creationId xmlns:p14="http://schemas.microsoft.com/office/powerpoint/2010/main" val="3861420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4DD77B-E637-2D93-9536-C820F5EF4E06}"/>
              </a:ext>
            </a:extLst>
          </p:cNvPr>
          <p:cNvSpPr>
            <a:spLocks noGrp="1"/>
          </p:cNvSpPr>
          <p:nvPr>
            <p:ph type="dt" sz="half" idx="10"/>
          </p:nvPr>
        </p:nvSpPr>
        <p:spPr/>
        <p:txBody>
          <a:bodyPr/>
          <a:lstStyle/>
          <a:p>
            <a:fld id="{0FB6D545-C562-476A-961A-47FCE930BDF4}" type="datetimeFigureOut">
              <a:rPr lang="en-US" smtClean="0"/>
              <a:t>10/20/2022</a:t>
            </a:fld>
            <a:endParaRPr lang="en-US"/>
          </a:p>
        </p:txBody>
      </p:sp>
      <p:sp>
        <p:nvSpPr>
          <p:cNvPr id="3" name="Footer Placeholder 2">
            <a:extLst>
              <a:ext uri="{FF2B5EF4-FFF2-40B4-BE49-F238E27FC236}">
                <a16:creationId xmlns:a16="http://schemas.microsoft.com/office/drawing/2014/main" id="{1849E912-E635-FB03-195B-6E19275D94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F5CAB4-900A-6E64-2630-A41F3E1BE1AB}"/>
              </a:ext>
            </a:extLst>
          </p:cNvPr>
          <p:cNvSpPr>
            <a:spLocks noGrp="1"/>
          </p:cNvSpPr>
          <p:nvPr>
            <p:ph type="sldNum" sz="quarter" idx="12"/>
          </p:nvPr>
        </p:nvSpPr>
        <p:spPr/>
        <p:txBody>
          <a:bodyPr/>
          <a:lstStyle/>
          <a:p>
            <a:fld id="{DCFC25C9-628E-4B76-8E32-1900C8DA325C}" type="slidenum">
              <a:rPr lang="en-US" smtClean="0"/>
              <a:t>‹#›</a:t>
            </a:fld>
            <a:endParaRPr lang="en-US"/>
          </a:p>
        </p:txBody>
      </p:sp>
    </p:spTree>
    <p:extLst>
      <p:ext uri="{BB962C8B-B14F-4D97-AF65-F5344CB8AC3E}">
        <p14:creationId xmlns:p14="http://schemas.microsoft.com/office/powerpoint/2010/main" val="4095463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C15D0-82EF-5124-B751-5CC2B062D1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95DBA0-EBD1-7F04-B7D5-90842AD275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60B8BA-CA27-7182-F72F-6191DED94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51D77D-27FE-8A5E-315A-A9CABFD42EA6}"/>
              </a:ext>
            </a:extLst>
          </p:cNvPr>
          <p:cNvSpPr>
            <a:spLocks noGrp="1"/>
          </p:cNvSpPr>
          <p:nvPr>
            <p:ph type="dt" sz="half" idx="10"/>
          </p:nvPr>
        </p:nvSpPr>
        <p:spPr/>
        <p:txBody>
          <a:bodyPr/>
          <a:lstStyle/>
          <a:p>
            <a:fld id="{0FB6D545-C562-476A-961A-47FCE930BDF4}" type="datetimeFigureOut">
              <a:rPr lang="en-US" smtClean="0"/>
              <a:t>10/20/2022</a:t>
            </a:fld>
            <a:endParaRPr lang="en-US"/>
          </a:p>
        </p:txBody>
      </p:sp>
      <p:sp>
        <p:nvSpPr>
          <p:cNvPr id="6" name="Footer Placeholder 5">
            <a:extLst>
              <a:ext uri="{FF2B5EF4-FFF2-40B4-BE49-F238E27FC236}">
                <a16:creationId xmlns:a16="http://schemas.microsoft.com/office/drawing/2014/main" id="{FCDE0254-A36E-D2F1-EA8B-681D2DCCF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045412-5B4D-9C93-705F-0B58F850216E}"/>
              </a:ext>
            </a:extLst>
          </p:cNvPr>
          <p:cNvSpPr>
            <a:spLocks noGrp="1"/>
          </p:cNvSpPr>
          <p:nvPr>
            <p:ph type="sldNum" sz="quarter" idx="12"/>
          </p:nvPr>
        </p:nvSpPr>
        <p:spPr/>
        <p:txBody>
          <a:bodyPr/>
          <a:lstStyle/>
          <a:p>
            <a:fld id="{DCFC25C9-628E-4B76-8E32-1900C8DA325C}" type="slidenum">
              <a:rPr lang="en-US" smtClean="0"/>
              <a:t>‹#›</a:t>
            </a:fld>
            <a:endParaRPr lang="en-US"/>
          </a:p>
        </p:txBody>
      </p:sp>
    </p:spTree>
    <p:extLst>
      <p:ext uri="{BB962C8B-B14F-4D97-AF65-F5344CB8AC3E}">
        <p14:creationId xmlns:p14="http://schemas.microsoft.com/office/powerpoint/2010/main" val="360145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1BEB-A6EE-D440-3762-A934059008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147372-5A76-9EB5-B661-D303C6C108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969960-49F0-142C-22CC-D8C7CC9338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487251-F17F-2BBE-6BC0-3844E2AFD78B}"/>
              </a:ext>
            </a:extLst>
          </p:cNvPr>
          <p:cNvSpPr>
            <a:spLocks noGrp="1"/>
          </p:cNvSpPr>
          <p:nvPr>
            <p:ph type="dt" sz="half" idx="10"/>
          </p:nvPr>
        </p:nvSpPr>
        <p:spPr/>
        <p:txBody>
          <a:bodyPr/>
          <a:lstStyle/>
          <a:p>
            <a:fld id="{0FB6D545-C562-476A-961A-47FCE930BDF4}" type="datetimeFigureOut">
              <a:rPr lang="en-US" smtClean="0"/>
              <a:t>10/20/2022</a:t>
            </a:fld>
            <a:endParaRPr lang="en-US"/>
          </a:p>
        </p:txBody>
      </p:sp>
      <p:sp>
        <p:nvSpPr>
          <p:cNvPr id="6" name="Footer Placeholder 5">
            <a:extLst>
              <a:ext uri="{FF2B5EF4-FFF2-40B4-BE49-F238E27FC236}">
                <a16:creationId xmlns:a16="http://schemas.microsoft.com/office/drawing/2014/main" id="{C32DBF20-165D-9B84-2793-566F8FDB76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7964CA-0FCD-2506-2AB2-0610E54DCE45}"/>
              </a:ext>
            </a:extLst>
          </p:cNvPr>
          <p:cNvSpPr>
            <a:spLocks noGrp="1"/>
          </p:cNvSpPr>
          <p:nvPr>
            <p:ph type="sldNum" sz="quarter" idx="12"/>
          </p:nvPr>
        </p:nvSpPr>
        <p:spPr/>
        <p:txBody>
          <a:bodyPr/>
          <a:lstStyle/>
          <a:p>
            <a:fld id="{DCFC25C9-628E-4B76-8E32-1900C8DA325C}" type="slidenum">
              <a:rPr lang="en-US" smtClean="0"/>
              <a:t>‹#›</a:t>
            </a:fld>
            <a:endParaRPr lang="en-US"/>
          </a:p>
        </p:txBody>
      </p:sp>
    </p:spTree>
    <p:extLst>
      <p:ext uri="{BB962C8B-B14F-4D97-AF65-F5344CB8AC3E}">
        <p14:creationId xmlns:p14="http://schemas.microsoft.com/office/powerpoint/2010/main" val="2351655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6B442F-5643-490D-E83B-8D1056D1FF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71D8AD-5106-312B-C48D-42C5F7EAC6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442BB5-E02D-E0DF-5C0B-977D65C52E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6D545-C562-476A-961A-47FCE930BDF4}" type="datetimeFigureOut">
              <a:rPr lang="en-US" smtClean="0"/>
              <a:t>10/20/2022</a:t>
            </a:fld>
            <a:endParaRPr lang="en-US"/>
          </a:p>
        </p:txBody>
      </p:sp>
      <p:sp>
        <p:nvSpPr>
          <p:cNvPr id="5" name="Footer Placeholder 4">
            <a:extLst>
              <a:ext uri="{FF2B5EF4-FFF2-40B4-BE49-F238E27FC236}">
                <a16:creationId xmlns:a16="http://schemas.microsoft.com/office/drawing/2014/main" id="{0CE21DE9-CA5B-B6EE-ABF5-CC4498E819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B1F3E1-EA49-822A-271B-7B4D0D1406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C25C9-628E-4B76-8E32-1900C8DA325C}" type="slidenum">
              <a:rPr lang="en-US" smtClean="0"/>
              <a:t>‹#›</a:t>
            </a:fld>
            <a:endParaRPr lang="en-US"/>
          </a:p>
        </p:txBody>
      </p:sp>
    </p:spTree>
    <p:extLst>
      <p:ext uri="{BB962C8B-B14F-4D97-AF65-F5344CB8AC3E}">
        <p14:creationId xmlns:p14="http://schemas.microsoft.com/office/powerpoint/2010/main" val="2853255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TBjdvjdS2K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1E693-232A-02D8-C031-D27DD5078FCD}"/>
              </a:ext>
            </a:extLst>
          </p:cNvPr>
          <p:cNvSpPr>
            <a:spLocks noGrp="1"/>
          </p:cNvSpPr>
          <p:nvPr>
            <p:ph type="ctrTitle"/>
          </p:nvPr>
        </p:nvSpPr>
        <p:spPr/>
        <p:txBody>
          <a:bodyPr/>
          <a:lstStyle/>
          <a:p>
            <a:r>
              <a:rPr lang="en-US" dirty="0"/>
              <a:t>Vision transformers</a:t>
            </a:r>
          </a:p>
        </p:txBody>
      </p:sp>
      <p:sp>
        <p:nvSpPr>
          <p:cNvPr id="3" name="Subtitle 2">
            <a:extLst>
              <a:ext uri="{FF2B5EF4-FFF2-40B4-BE49-F238E27FC236}">
                <a16:creationId xmlns:a16="http://schemas.microsoft.com/office/drawing/2014/main" id="{9795F787-43DF-495F-7563-DAC6301FD04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91628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DC9E695-914C-4CCD-EA43-9B9EE1B6DEE4}"/>
              </a:ext>
            </a:extLst>
          </p:cNvPr>
          <p:cNvSpPr>
            <a:spLocks noGrp="1"/>
          </p:cNvSpPr>
          <p:nvPr>
            <p:ph type="title"/>
          </p:nvPr>
        </p:nvSpPr>
        <p:spPr>
          <a:xfrm>
            <a:off x="838200" y="365125"/>
            <a:ext cx="10515600" cy="1325563"/>
          </a:xfrm>
        </p:spPr>
        <p:txBody>
          <a:bodyPr/>
          <a:lstStyle/>
          <a:p>
            <a:r>
              <a:rPr lang="en-US" dirty="0"/>
              <a:t>Local and global information, cont.</a:t>
            </a:r>
          </a:p>
        </p:txBody>
      </p:sp>
      <p:pic>
        <p:nvPicPr>
          <p:cNvPr id="2" name="Picture 1">
            <a:extLst>
              <a:ext uri="{FF2B5EF4-FFF2-40B4-BE49-F238E27FC236}">
                <a16:creationId xmlns:a16="http://schemas.microsoft.com/office/drawing/2014/main" id="{4E70BAF5-C678-B6F0-3BAF-69CAFB18A3D1}"/>
              </a:ext>
            </a:extLst>
          </p:cNvPr>
          <p:cNvPicPr>
            <a:picLocks noChangeAspect="1"/>
          </p:cNvPicPr>
          <p:nvPr/>
        </p:nvPicPr>
        <p:blipFill>
          <a:blip r:embed="rId2"/>
          <a:stretch>
            <a:fillRect/>
          </a:stretch>
        </p:blipFill>
        <p:spPr>
          <a:xfrm>
            <a:off x="1385400" y="1524431"/>
            <a:ext cx="9434378" cy="4541914"/>
          </a:xfrm>
          <a:prstGeom prst="rect">
            <a:avLst/>
          </a:prstGeom>
        </p:spPr>
      </p:pic>
    </p:spTree>
    <p:extLst>
      <p:ext uri="{BB962C8B-B14F-4D97-AF65-F5344CB8AC3E}">
        <p14:creationId xmlns:p14="http://schemas.microsoft.com/office/powerpoint/2010/main" val="1912388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27B2-B589-81F0-E781-386CDE3BE606}"/>
              </a:ext>
            </a:extLst>
          </p:cNvPr>
          <p:cNvSpPr>
            <a:spLocks noGrp="1"/>
          </p:cNvSpPr>
          <p:nvPr>
            <p:ph type="title"/>
          </p:nvPr>
        </p:nvSpPr>
        <p:spPr/>
        <p:txBody>
          <a:bodyPr/>
          <a:lstStyle/>
          <a:p>
            <a:r>
              <a:rPr lang="en-US" dirty="0"/>
              <a:t>Receptive field</a:t>
            </a:r>
          </a:p>
        </p:txBody>
      </p:sp>
      <p:pic>
        <p:nvPicPr>
          <p:cNvPr id="5" name="Picture 4">
            <a:extLst>
              <a:ext uri="{FF2B5EF4-FFF2-40B4-BE49-F238E27FC236}">
                <a16:creationId xmlns:a16="http://schemas.microsoft.com/office/drawing/2014/main" id="{26AE5FC6-DFB9-01F0-EFA4-EDE065D3D36C}"/>
              </a:ext>
            </a:extLst>
          </p:cNvPr>
          <p:cNvPicPr>
            <a:picLocks noChangeAspect="1"/>
          </p:cNvPicPr>
          <p:nvPr/>
        </p:nvPicPr>
        <p:blipFill>
          <a:blip r:embed="rId2"/>
          <a:stretch>
            <a:fillRect/>
          </a:stretch>
        </p:blipFill>
        <p:spPr>
          <a:xfrm>
            <a:off x="722523" y="1554322"/>
            <a:ext cx="10746954" cy="4165757"/>
          </a:xfrm>
          <a:prstGeom prst="rect">
            <a:avLst/>
          </a:prstGeom>
        </p:spPr>
      </p:pic>
    </p:spTree>
    <p:extLst>
      <p:ext uri="{BB962C8B-B14F-4D97-AF65-F5344CB8AC3E}">
        <p14:creationId xmlns:p14="http://schemas.microsoft.com/office/powerpoint/2010/main" val="1890383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4CAD1-6979-36F3-08B3-128A73AA829F}"/>
              </a:ext>
            </a:extLst>
          </p:cNvPr>
          <p:cNvSpPr>
            <a:spLocks noGrp="1"/>
          </p:cNvSpPr>
          <p:nvPr>
            <p:ph type="title"/>
          </p:nvPr>
        </p:nvSpPr>
        <p:spPr/>
        <p:txBody>
          <a:bodyPr/>
          <a:lstStyle/>
          <a:p>
            <a:r>
              <a:rPr lang="en-US" dirty="0"/>
              <a:t>Spatial information and localization</a:t>
            </a:r>
          </a:p>
        </p:txBody>
      </p:sp>
      <p:sp>
        <p:nvSpPr>
          <p:cNvPr id="8" name="TextBox 7">
            <a:extLst>
              <a:ext uri="{FF2B5EF4-FFF2-40B4-BE49-F238E27FC236}">
                <a16:creationId xmlns:a16="http://schemas.microsoft.com/office/drawing/2014/main" id="{2AF5139A-5BBA-ED7A-D917-D273F58F018A}"/>
              </a:ext>
            </a:extLst>
          </p:cNvPr>
          <p:cNvSpPr txBox="1"/>
          <p:nvPr/>
        </p:nvSpPr>
        <p:spPr>
          <a:xfrm>
            <a:off x="91440" y="6424569"/>
            <a:ext cx="8512233" cy="369332"/>
          </a:xfrm>
          <a:prstGeom prst="rect">
            <a:avLst/>
          </a:prstGeom>
          <a:noFill/>
        </p:spPr>
        <p:txBody>
          <a:bodyPr wrap="square" rtlCol="0">
            <a:spAutoFit/>
          </a:bodyPr>
          <a:lstStyle/>
          <a:p>
            <a:pPr marL="285750" indent="-285750">
              <a:buFont typeface="Arial" panose="020B0604020202020204" pitchFamily="34" charset="0"/>
              <a:buChar char="•"/>
            </a:pPr>
            <a:r>
              <a:rPr lang="en-US" dirty="0"/>
              <a:t>Potential for dense tasks like object detection</a:t>
            </a:r>
          </a:p>
        </p:txBody>
      </p:sp>
      <p:pic>
        <p:nvPicPr>
          <p:cNvPr id="10" name="Picture 9">
            <a:extLst>
              <a:ext uri="{FF2B5EF4-FFF2-40B4-BE49-F238E27FC236}">
                <a16:creationId xmlns:a16="http://schemas.microsoft.com/office/drawing/2014/main" id="{EF40CA6D-C9B5-BBDF-18E6-E4C6DD1E784F}"/>
              </a:ext>
            </a:extLst>
          </p:cNvPr>
          <p:cNvPicPr>
            <a:picLocks noChangeAspect="1"/>
          </p:cNvPicPr>
          <p:nvPr/>
        </p:nvPicPr>
        <p:blipFill>
          <a:blip r:embed="rId2"/>
          <a:stretch>
            <a:fillRect/>
          </a:stretch>
        </p:blipFill>
        <p:spPr>
          <a:xfrm>
            <a:off x="4732977" y="1306570"/>
            <a:ext cx="7216765" cy="5502117"/>
          </a:xfrm>
          <a:prstGeom prst="rect">
            <a:avLst/>
          </a:prstGeom>
        </p:spPr>
      </p:pic>
      <p:sp>
        <p:nvSpPr>
          <p:cNvPr id="11" name="TextBox 10">
            <a:extLst>
              <a:ext uri="{FF2B5EF4-FFF2-40B4-BE49-F238E27FC236}">
                <a16:creationId xmlns:a16="http://schemas.microsoft.com/office/drawing/2014/main" id="{5C44530C-D8D6-8080-4873-B6EC16B787C1}"/>
              </a:ext>
            </a:extLst>
          </p:cNvPr>
          <p:cNvSpPr txBox="1"/>
          <p:nvPr/>
        </p:nvSpPr>
        <p:spPr>
          <a:xfrm>
            <a:off x="634538" y="1832120"/>
            <a:ext cx="3982720" cy="3970318"/>
          </a:xfrm>
          <a:prstGeom prst="rect">
            <a:avLst/>
          </a:prstGeom>
          <a:noFill/>
        </p:spPr>
        <p:txBody>
          <a:bodyPr wrap="square" rtlCol="0">
            <a:spAutoFit/>
          </a:bodyPr>
          <a:lstStyle/>
          <a:p>
            <a:r>
              <a:rPr lang="en-US" sz="1400" dirty="0"/>
              <a:t>Figure 9: Higher layers of </a:t>
            </a:r>
            <a:r>
              <a:rPr lang="en-US" sz="1400" dirty="0" err="1"/>
              <a:t>ViT</a:t>
            </a:r>
            <a:r>
              <a:rPr lang="en-US" sz="1400" dirty="0"/>
              <a:t> maintain spatial location information more faithfully than </a:t>
            </a:r>
            <a:r>
              <a:rPr lang="en-US" sz="1400" dirty="0" err="1"/>
              <a:t>ResNets</a:t>
            </a:r>
            <a:r>
              <a:rPr lang="en-US" sz="1400" dirty="0"/>
              <a:t>. Each heatmap plot shows the CKA similarity between a single token representation in final block of the model and the input images, which are divided into non-overlapping patches. We observe that </a:t>
            </a:r>
            <a:r>
              <a:rPr lang="en-US" sz="1400" dirty="0" err="1"/>
              <a:t>ViT</a:t>
            </a:r>
            <a:r>
              <a:rPr lang="en-US" sz="1400" dirty="0"/>
              <a:t> tokens have strongest similarity to their corresponding spatial location in the image, but tokens corresponding to spatial locations at the edge of the image (e.g. token 0) additionally show similarity to other edge positions. This demonstrates that spatial information from the input is preserved even at the final layer of </a:t>
            </a:r>
            <a:r>
              <a:rPr lang="en-US" sz="1400" dirty="0" err="1"/>
              <a:t>ViT</a:t>
            </a:r>
            <a:r>
              <a:rPr lang="en-US" sz="1400" dirty="0"/>
              <a:t>. By contrast, </a:t>
            </a:r>
            <a:r>
              <a:rPr lang="en-US" sz="1400" dirty="0" err="1"/>
              <a:t>ResNet</a:t>
            </a:r>
            <a:r>
              <a:rPr lang="en-US" sz="1400" dirty="0"/>
              <a:t> “tokens” (features at a specific spatial location) are much less spatially discriminative, showing comparable similarity across a broad set of input spatial locations. See Appendix for additional layers and results.</a:t>
            </a:r>
          </a:p>
        </p:txBody>
      </p:sp>
    </p:spTree>
    <p:extLst>
      <p:ext uri="{BB962C8B-B14F-4D97-AF65-F5344CB8AC3E}">
        <p14:creationId xmlns:p14="http://schemas.microsoft.com/office/powerpoint/2010/main" val="515337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4CAD1-6979-36F3-08B3-128A73AA829F}"/>
              </a:ext>
            </a:extLst>
          </p:cNvPr>
          <p:cNvSpPr>
            <a:spLocks noGrp="1"/>
          </p:cNvSpPr>
          <p:nvPr>
            <p:ph type="title"/>
          </p:nvPr>
        </p:nvSpPr>
        <p:spPr/>
        <p:txBody>
          <a:bodyPr/>
          <a:lstStyle/>
          <a:p>
            <a:r>
              <a:rPr lang="en-US" dirty="0"/>
              <a:t>Spatial information and localization</a:t>
            </a:r>
          </a:p>
        </p:txBody>
      </p:sp>
      <p:pic>
        <p:nvPicPr>
          <p:cNvPr id="4" name="Picture 3">
            <a:extLst>
              <a:ext uri="{FF2B5EF4-FFF2-40B4-BE49-F238E27FC236}">
                <a16:creationId xmlns:a16="http://schemas.microsoft.com/office/drawing/2014/main" id="{7F05AB2C-85CB-2E4C-F083-F45D135EDE16}"/>
              </a:ext>
            </a:extLst>
          </p:cNvPr>
          <p:cNvPicPr>
            <a:picLocks noChangeAspect="1"/>
          </p:cNvPicPr>
          <p:nvPr/>
        </p:nvPicPr>
        <p:blipFill>
          <a:blip r:embed="rId2"/>
          <a:stretch>
            <a:fillRect/>
          </a:stretch>
        </p:blipFill>
        <p:spPr>
          <a:xfrm>
            <a:off x="2176470" y="1607662"/>
            <a:ext cx="7148179" cy="1821338"/>
          </a:xfrm>
          <a:prstGeom prst="rect">
            <a:avLst/>
          </a:prstGeom>
        </p:spPr>
      </p:pic>
      <p:pic>
        <p:nvPicPr>
          <p:cNvPr id="8" name="Picture 7">
            <a:extLst>
              <a:ext uri="{FF2B5EF4-FFF2-40B4-BE49-F238E27FC236}">
                <a16:creationId xmlns:a16="http://schemas.microsoft.com/office/drawing/2014/main" id="{F29903D8-8805-3DA2-5F29-DBD2830E0CC6}"/>
              </a:ext>
            </a:extLst>
          </p:cNvPr>
          <p:cNvPicPr>
            <a:picLocks noChangeAspect="1"/>
          </p:cNvPicPr>
          <p:nvPr/>
        </p:nvPicPr>
        <p:blipFill>
          <a:blip r:embed="rId3"/>
          <a:stretch>
            <a:fillRect/>
          </a:stretch>
        </p:blipFill>
        <p:spPr>
          <a:xfrm>
            <a:off x="1140059" y="3467473"/>
            <a:ext cx="9220999" cy="3025402"/>
          </a:xfrm>
          <a:prstGeom prst="rect">
            <a:avLst/>
          </a:prstGeom>
        </p:spPr>
      </p:pic>
    </p:spTree>
    <p:extLst>
      <p:ext uri="{BB962C8B-B14F-4D97-AF65-F5344CB8AC3E}">
        <p14:creationId xmlns:p14="http://schemas.microsoft.com/office/powerpoint/2010/main" val="3825010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613BF-29E8-A1E6-5C98-0BC943E44218}"/>
              </a:ext>
            </a:extLst>
          </p:cNvPr>
          <p:cNvSpPr>
            <a:spLocks noGrp="1"/>
          </p:cNvSpPr>
          <p:nvPr>
            <p:ph type="title"/>
          </p:nvPr>
        </p:nvSpPr>
        <p:spPr/>
        <p:txBody>
          <a:bodyPr/>
          <a:lstStyle/>
          <a:p>
            <a:r>
              <a:rPr lang="en-US" dirty="0"/>
              <a:t>Spatial information and localization</a:t>
            </a:r>
          </a:p>
        </p:txBody>
      </p:sp>
      <p:pic>
        <p:nvPicPr>
          <p:cNvPr id="5" name="Picture 4">
            <a:extLst>
              <a:ext uri="{FF2B5EF4-FFF2-40B4-BE49-F238E27FC236}">
                <a16:creationId xmlns:a16="http://schemas.microsoft.com/office/drawing/2014/main" id="{E7571466-4210-2833-DD28-5604E6DC9BC9}"/>
              </a:ext>
            </a:extLst>
          </p:cNvPr>
          <p:cNvPicPr>
            <a:picLocks noChangeAspect="1"/>
          </p:cNvPicPr>
          <p:nvPr/>
        </p:nvPicPr>
        <p:blipFill>
          <a:blip r:embed="rId2"/>
          <a:stretch>
            <a:fillRect/>
          </a:stretch>
        </p:blipFill>
        <p:spPr>
          <a:xfrm>
            <a:off x="1432156" y="1918764"/>
            <a:ext cx="9327688" cy="4747671"/>
          </a:xfrm>
          <a:prstGeom prst="rect">
            <a:avLst/>
          </a:prstGeom>
        </p:spPr>
      </p:pic>
    </p:spTree>
    <p:extLst>
      <p:ext uri="{BB962C8B-B14F-4D97-AF65-F5344CB8AC3E}">
        <p14:creationId xmlns:p14="http://schemas.microsoft.com/office/powerpoint/2010/main" val="1455140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92B6-921A-F9A0-7A68-45F0C8E7DC7C}"/>
              </a:ext>
            </a:extLst>
          </p:cNvPr>
          <p:cNvSpPr>
            <a:spLocks noGrp="1"/>
          </p:cNvSpPr>
          <p:nvPr>
            <p:ph type="title"/>
          </p:nvPr>
        </p:nvSpPr>
        <p:spPr/>
        <p:txBody>
          <a:bodyPr/>
          <a:lstStyle/>
          <a:p>
            <a:r>
              <a:rPr lang="en-US" dirty="0"/>
              <a:t>Take aways</a:t>
            </a:r>
          </a:p>
        </p:txBody>
      </p:sp>
      <p:sp>
        <p:nvSpPr>
          <p:cNvPr id="3" name="Content Placeholder 2">
            <a:extLst>
              <a:ext uri="{FF2B5EF4-FFF2-40B4-BE49-F238E27FC236}">
                <a16:creationId xmlns:a16="http://schemas.microsoft.com/office/drawing/2014/main" id="{4C70B7D8-034D-ADCA-25E1-9B9E4AD2F1C8}"/>
              </a:ext>
            </a:extLst>
          </p:cNvPr>
          <p:cNvSpPr>
            <a:spLocks noGrp="1"/>
          </p:cNvSpPr>
          <p:nvPr>
            <p:ph idx="1"/>
          </p:nvPr>
        </p:nvSpPr>
        <p:spPr/>
        <p:txBody>
          <a:bodyPr/>
          <a:lstStyle/>
          <a:p>
            <a:r>
              <a:rPr lang="en-US" dirty="0"/>
              <a:t>“From the perspective of convolutional neural networks (CNNs), MSAs are a transformation of all feature map points with large-sized and data-specific kernels.”</a:t>
            </a:r>
          </a:p>
          <a:p>
            <a:r>
              <a:rPr lang="en-US" dirty="0"/>
              <a:t>Inductive biases/small dataset vs general assumptions/large dataset</a:t>
            </a:r>
          </a:p>
          <a:p>
            <a:endParaRPr lang="en-US" dirty="0"/>
          </a:p>
        </p:txBody>
      </p:sp>
    </p:spTree>
    <p:extLst>
      <p:ext uri="{BB962C8B-B14F-4D97-AF65-F5344CB8AC3E}">
        <p14:creationId xmlns:p14="http://schemas.microsoft.com/office/powerpoint/2010/main" val="3755145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397A4-3559-1757-0EA8-B13D76636247}"/>
              </a:ext>
            </a:extLst>
          </p:cNvPr>
          <p:cNvSpPr>
            <a:spLocks noGrp="1"/>
          </p:cNvSpPr>
          <p:nvPr>
            <p:ph type="title"/>
          </p:nvPr>
        </p:nvSpPr>
        <p:spPr/>
        <p:txBody>
          <a:bodyPr/>
          <a:lstStyle/>
          <a:p>
            <a:r>
              <a:rPr lang="en-US" dirty="0"/>
              <a:t>Next readings</a:t>
            </a:r>
          </a:p>
        </p:txBody>
      </p:sp>
      <p:sp>
        <p:nvSpPr>
          <p:cNvPr id="3" name="Content Placeholder 2">
            <a:extLst>
              <a:ext uri="{FF2B5EF4-FFF2-40B4-BE49-F238E27FC236}">
                <a16:creationId xmlns:a16="http://schemas.microsoft.com/office/drawing/2014/main" id="{F229111B-3FB4-B2D1-D73F-068F2380FCBC}"/>
              </a:ext>
            </a:extLst>
          </p:cNvPr>
          <p:cNvSpPr>
            <a:spLocks noGrp="1"/>
          </p:cNvSpPr>
          <p:nvPr>
            <p:ph idx="1"/>
          </p:nvPr>
        </p:nvSpPr>
        <p:spPr/>
        <p:txBody>
          <a:bodyPr/>
          <a:lstStyle/>
          <a:p>
            <a:r>
              <a:rPr lang="en-US" dirty="0" err="1"/>
              <a:t>Swin</a:t>
            </a:r>
            <a:r>
              <a:rPr lang="en-US" dirty="0"/>
              <a:t>-transformers (CNN alike)</a:t>
            </a:r>
          </a:p>
          <a:p>
            <a:pPr lvl="1"/>
            <a:r>
              <a:rPr lang="en-US" dirty="0"/>
              <a:t>Different patch sizes</a:t>
            </a:r>
          </a:p>
          <a:p>
            <a:pPr lvl="1"/>
            <a:r>
              <a:rPr lang="en-US" dirty="0"/>
              <a:t>Hierarchical receptive field</a:t>
            </a:r>
          </a:p>
          <a:p>
            <a:pPr lvl="1"/>
            <a:r>
              <a:rPr lang="en-US" dirty="0"/>
              <a:t>Backbone to many vision tasks</a:t>
            </a:r>
          </a:p>
          <a:p>
            <a:r>
              <a:rPr lang="en-US" dirty="0"/>
              <a:t>Unsupervised pre-training</a:t>
            </a:r>
          </a:p>
          <a:p>
            <a:pPr lvl="1"/>
            <a:r>
              <a:rPr lang="en-US" dirty="0"/>
              <a:t>MOCO, MAE…</a:t>
            </a:r>
          </a:p>
        </p:txBody>
      </p:sp>
    </p:spTree>
    <p:extLst>
      <p:ext uri="{BB962C8B-B14F-4D97-AF65-F5344CB8AC3E}">
        <p14:creationId xmlns:p14="http://schemas.microsoft.com/office/powerpoint/2010/main" val="128464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3A694-C424-3077-4371-7CC834D5E7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7D2533-472F-3E6D-4D91-CFA6D683837E}"/>
              </a:ext>
            </a:extLst>
          </p:cNvPr>
          <p:cNvSpPr>
            <a:spLocks noGrp="1"/>
          </p:cNvSpPr>
          <p:nvPr>
            <p:ph idx="1"/>
          </p:nvPr>
        </p:nvSpPr>
        <p:spPr/>
        <p:txBody>
          <a:bodyPr/>
          <a:lstStyle/>
          <a:p>
            <a:r>
              <a:rPr lang="en-US"/>
              <a:t>CKA: </a:t>
            </a:r>
            <a:r>
              <a:rPr lang="en-US">
                <a:hlinkClick r:id="rId2"/>
              </a:rPr>
              <a:t>https</a:t>
            </a:r>
            <a:r>
              <a:rPr lang="en-US" dirty="0">
                <a:hlinkClick r:id="rId2"/>
              </a:rPr>
              <a:t>://www.youtube.com/watch?v</a:t>
            </a:r>
            <a:r>
              <a:rPr lang="en-US">
                <a:hlinkClick r:id="rId2"/>
              </a:rPr>
              <a:t>=TBjdvjdS2KM</a:t>
            </a:r>
            <a:endParaRPr lang="en-US"/>
          </a:p>
          <a:p>
            <a:endParaRPr lang="en-US" dirty="0"/>
          </a:p>
        </p:txBody>
      </p:sp>
    </p:spTree>
    <p:extLst>
      <p:ext uri="{BB962C8B-B14F-4D97-AF65-F5344CB8AC3E}">
        <p14:creationId xmlns:p14="http://schemas.microsoft.com/office/powerpoint/2010/main" val="233407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603E-55DC-53F3-05FE-E0035213C70F}"/>
              </a:ext>
            </a:extLst>
          </p:cNvPr>
          <p:cNvSpPr>
            <a:spLocks noGrp="1"/>
          </p:cNvSpPr>
          <p:nvPr>
            <p:ph type="title"/>
          </p:nvPr>
        </p:nvSpPr>
        <p:spPr/>
        <p:txBody>
          <a:bodyPr/>
          <a:lstStyle/>
          <a:p>
            <a:r>
              <a:rPr lang="en-US" dirty="0"/>
              <a:t>Background and related work</a:t>
            </a:r>
          </a:p>
        </p:txBody>
      </p:sp>
      <p:sp>
        <p:nvSpPr>
          <p:cNvPr id="3" name="Content Placeholder 2">
            <a:extLst>
              <a:ext uri="{FF2B5EF4-FFF2-40B4-BE49-F238E27FC236}">
                <a16:creationId xmlns:a16="http://schemas.microsoft.com/office/drawing/2014/main" id="{C016CD29-25C5-20D6-6DA7-3B93BB75DB4C}"/>
              </a:ext>
            </a:extLst>
          </p:cNvPr>
          <p:cNvSpPr>
            <a:spLocks noGrp="1"/>
          </p:cNvSpPr>
          <p:nvPr>
            <p:ph idx="1"/>
          </p:nvPr>
        </p:nvSpPr>
        <p:spPr/>
        <p:txBody>
          <a:bodyPr/>
          <a:lstStyle/>
          <a:p>
            <a:r>
              <a:rPr lang="en-US" dirty="0"/>
              <a:t>Why Transformers for Vision?</a:t>
            </a:r>
          </a:p>
          <a:p>
            <a:r>
              <a:rPr lang="en-US" dirty="0"/>
              <a:t>Previous work:</a:t>
            </a:r>
          </a:p>
          <a:p>
            <a:pPr lvl="1"/>
            <a:r>
              <a:rPr lang="en-US" dirty="0"/>
              <a:t>Local attention, scalable approximation…</a:t>
            </a:r>
          </a:p>
          <a:p>
            <a:pPr lvl="1"/>
            <a:r>
              <a:rPr lang="en-US" dirty="0"/>
              <a:t>Attention combined with CNN</a:t>
            </a:r>
          </a:p>
          <a:p>
            <a:pPr lvl="1"/>
            <a:r>
              <a:rPr lang="en-US" dirty="0"/>
              <a:t>Small patch size VIT</a:t>
            </a:r>
          </a:p>
          <a:p>
            <a:r>
              <a:rPr lang="en-US" dirty="0"/>
              <a:t>Papers:</a:t>
            </a:r>
          </a:p>
          <a:p>
            <a:pPr lvl="1"/>
            <a:r>
              <a:rPr lang="en-US" dirty="0"/>
              <a:t>TRANSFORMERS FOR IMAGE RECOGNITION AT SCALE (VIT paper)</a:t>
            </a:r>
          </a:p>
          <a:p>
            <a:pPr lvl="1"/>
            <a:r>
              <a:rPr lang="en-US" dirty="0"/>
              <a:t>Do Vision Transformers See Like Convolutional Neural Networks?</a:t>
            </a:r>
          </a:p>
          <a:p>
            <a:pPr lvl="1"/>
            <a:r>
              <a:rPr lang="en-US" dirty="0"/>
              <a:t>HOW DO VISION TRANSFORMERS WORK?</a:t>
            </a:r>
          </a:p>
        </p:txBody>
      </p:sp>
    </p:spTree>
    <p:extLst>
      <p:ext uri="{BB962C8B-B14F-4D97-AF65-F5344CB8AC3E}">
        <p14:creationId xmlns:p14="http://schemas.microsoft.com/office/powerpoint/2010/main" val="3546352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60C1E0-0781-5FAE-BCD0-C5EF2D4DF92F}"/>
              </a:ext>
            </a:extLst>
          </p:cNvPr>
          <p:cNvPicPr>
            <a:picLocks noChangeAspect="1"/>
          </p:cNvPicPr>
          <p:nvPr/>
        </p:nvPicPr>
        <p:blipFill>
          <a:blip r:embed="rId2"/>
          <a:stretch>
            <a:fillRect/>
          </a:stretch>
        </p:blipFill>
        <p:spPr>
          <a:xfrm>
            <a:off x="1914898" y="1421154"/>
            <a:ext cx="8425813" cy="5156707"/>
          </a:xfrm>
          <a:prstGeom prst="rect">
            <a:avLst/>
          </a:prstGeom>
        </p:spPr>
      </p:pic>
      <p:sp>
        <p:nvSpPr>
          <p:cNvPr id="2" name="Title 1">
            <a:extLst>
              <a:ext uri="{FF2B5EF4-FFF2-40B4-BE49-F238E27FC236}">
                <a16:creationId xmlns:a16="http://schemas.microsoft.com/office/drawing/2014/main" id="{0B6684F0-3B37-EC5B-00F4-6D3795D8EBA1}"/>
              </a:ext>
            </a:extLst>
          </p:cNvPr>
          <p:cNvSpPr>
            <a:spLocks noGrp="1"/>
          </p:cNvSpPr>
          <p:nvPr>
            <p:ph type="title"/>
          </p:nvPr>
        </p:nvSpPr>
        <p:spPr>
          <a:xfrm>
            <a:off x="838200" y="365125"/>
            <a:ext cx="10515600" cy="1325563"/>
          </a:xfrm>
        </p:spPr>
        <p:txBody>
          <a:bodyPr/>
          <a:lstStyle/>
          <a:p>
            <a:r>
              <a:rPr lang="en-US" dirty="0"/>
              <a:t>Method</a:t>
            </a:r>
          </a:p>
        </p:txBody>
      </p:sp>
      <p:pic>
        <p:nvPicPr>
          <p:cNvPr id="4" name="Picture 3">
            <a:extLst>
              <a:ext uri="{FF2B5EF4-FFF2-40B4-BE49-F238E27FC236}">
                <a16:creationId xmlns:a16="http://schemas.microsoft.com/office/drawing/2014/main" id="{A31081C2-E748-A514-69DC-737DDEE9F5C7}"/>
              </a:ext>
            </a:extLst>
          </p:cNvPr>
          <p:cNvPicPr>
            <a:picLocks noChangeAspect="1"/>
          </p:cNvPicPr>
          <p:nvPr/>
        </p:nvPicPr>
        <p:blipFill rotWithShape="1">
          <a:blip r:embed="rId3"/>
          <a:srcRect r="7846"/>
          <a:stretch/>
        </p:blipFill>
        <p:spPr>
          <a:xfrm>
            <a:off x="5970010" y="107343"/>
            <a:ext cx="6154404" cy="1105231"/>
          </a:xfrm>
          <a:prstGeom prst="rect">
            <a:avLst/>
          </a:prstGeom>
        </p:spPr>
      </p:pic>
    </p:spTree>
    <p:extLst>
      <p:ext uri="{BB962C8B-B14F-4D97-AF65-F5344CB8AC3E}">
        <p14:creationId xmlns:p14="http://schemas.microsoft.com/office/powerpoint/2010/main" val="1099913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76991-C2D8-4C9E-216B-E07ADDD01D66}"/>
              </a:ext>
            </a:extLst>
          </p:cNvPr>
          <p:cNvSpPr>
            <a:spLocks noGrp="1"/>
          </p:cNvSpPr>
          <p:nvPr>
            <p:ph type="title"/>
          </p:nvPr>
        </p:nvSpPr>
        <p:spPr/>
        <p:txBody>
          <a:bodyPr/>
          <a:lstStyle/>
          <a:p>
            <a:r>
              <a:rPr lang="en-US" dirty="0"/>
              <a:t>Experiments</a:t>
            </a:r>
          </a:p>
        </p:txBody>
      </p:sp>
      <p:pic>
        <p:nvPicPr>
          <p:cNvPr id="5" name="Picture 4">
            <a:extLst>
              <a:ext uri="{FF2B5EF4-FFF2-40B4-BE49-F238E27FC236}">
                <a16:creationId xmlns:a16="http://schemas.microsoft.com/office/drawing/2014/main" id="{85E87AE6-0457-6FC2-DD1B-4746638131D8}"/>
              </a:ext>
            </a:extLst>
          </p:cNvPr>
          <p:cNvPicPr>
            <a:picLocks noChangeAspect="1"/>
          </p:cNvPicPr>
          <p:nvPr/>
        </p:nvPicPr>
        <p:blipFill>
          <a:blip r:embed="rId2"/>
          <a:stretch>
            <a:fillRect/>
          </a:stretch>
        </p:blipFill>
        <p:spPr>
          <a:xfrm>
            <a:off x="1451207" y="1690688"/>
            <a:ext cx="9289585" cy="4618120"/>
          </a:xfrm>
          <a:prstGeom prst="rect">
            <a:avLst/>
          </a:prstGeom>
        </p:spPr>
      </p:pic>
    </p:spTree>
    <p:extLst>
      <p:ext uri="{BB962C8B-B14F-4D97-AF65-F5344CB8AC3E}">
        <p14:creationId xmlns:p14="http://schemas.microsoft.com/office/powerpoint/2010/main" val="3645530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7D33-6D69-C163-ED0A-D3E0BFD35956}"/>
              </a:ext>
            </a:extLst>
          </p:cNvPr>
          <p:cNvSpPr>
            <a:spLocks noGrp="1"/>
          </p:cNvSpPr>
          <p:nvPr>
            <p:ph type="title"/>
          </p:nvPr>
        </p:nvSpPr>
        <p:spPr/>
        <p:txBody>
          <a:bodyPr/>
          <a:lstStyle/>
          <a:p>
            <a:r>
              <a:rPr lang="en-US" dirty="0"/>
              <a:t>Experiments, cont.</a:t>
            </a:r>
          </a:p>
        </p:txBody>
      </p:sp>
      <p:pic>
        <p:nvPicPr>
          <p:cNvPr id="5" name="Picture 4">
            <a:extLst>
              <a:ext uri="{FF2B5EF4-FFF2-40B4-BE49-F238E27FC236}">
                <a16:creationId xmlns:a16="http://schemas.microsoft.com/office/drawing/2014/main" id="{5BA9C012-5C02-B076-98C4-FB7867B6721E}"/>
              </a:ext>
            </a:extLst>
          </p:cNvPr>
          <p:cNvPicPr>
            <a:picLocks noChangeAspect="1"/>
          </p:cNvPicPr>
          <p:nvPr/>
        </p:nvPicPr>
        <p:blipFill>
          <a:blip r:embed="rId2"/>
          <a:stretch>
            <a:fillRect/>
          </a:stretch>
        </p:blipFill>
        <p:spPr>
          <a:xfrm>
            <a:off x="1496931" y="1446315"/>
            <a:ext cx="9198137" cy="4961050"/>
          </a:xfrm>
          <a:prstGeom prst="rect">
            <a:avLst/>
          </a:prstGeom>
        </p:spPr>
      </p:pic>
    </p:spTree>
    <p:extLst>
      <p:ext uri="{BB962C8B-B14F-4D97-AF65-F5344CB8AC3E}">
        <p14:creationId xmlns:p14="http://schemas.microsoft.com/office/powerpoint/2010/main" val="3614079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7D33-6D69-C163-ED0A-D3E0BFD35956}"/>
              </a:ext>
            </a:extLst>
          </p:cNvPr>
          <p:cNvSpPr>
            <a:spLocks noGrp="1"/>
          </p:cNvSpPr>
          <p:nvPr>
            <p:ph type="title"/>
          </p:nvPr>
        </p:nvSpPr>
        <p:spPr/>
        <p:txBody>
          <a:bodyPr/>
          <a:lstStyle/>
          <a:p>
            <a:r>
              <a:rPr lang="en-US" dirty="0"/>
              <a:t>Visualization</a:t>
            </a:r>
          </a:p>
        </p:txBody>
      </p:sp>
      <p:pic>
        <p:nvPicPr>
          <p:cNvPr id="4" name="Picture 3">
            <a:extLst>
              <a:ext uri="{FF2B5EF4-FFF2-40B4-BE49-F238E27FC236}">
                <a16:creationId xmlns:a16="http://schemas.microsoft.com/office/drawing/2014/main" id="{651AC843-A9D9-393F-E807-7F6A72F2B478}"/>
              </a:ext>
            </a:extLst>
          </p:cNvPr>
          <p:cNvPicPr>
            <a:picLocks noChangeAspect="1"/>
          </p:cNvPicPr>
          <p:nvPr/>
        </p:nvPicPr>
        <p:blipFill>
          <a:blip r:embed="rId2"/>
          <a:stretch>
            <a:fillRect/>
          </a:stretch>
        </p:blipFill>
        <p:spPr>
          <a:xfrm>
            <a:off x="1458828" y="1690688"/>
            <a:ext cx="9274344" cy="4412362"/>
          </a:xfrm>
          <a:prstGeom prst="rect">
            <a:avLst/>
          </a:prstGeom>
        </p:spPr>
      </p:pic>
    </p:spTree>
    <p:extLst>
      <p:ext uri="{BB962C8B-B14F-4D97-AF65-F5344CB8AC3E}">
        <p14:creationId xmlns:p14="http://schemas.microsoft.com/office/powerpoint/2010/main" val="1725096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3EEB0-BDE5-0549-42EB-14F408EA756F}"/>
              </a:ext>
            </a:extLst>
          </p:cNvPr>
          <p:cNvSpPr>
            <a:spLocks noGrp="1"/>
          </p:cNvSpPr>
          <p:nvPr>
            <p:ph type="title"/>
          </p:nvPr>
        </p:nvSpPr>
        <p:spPr/>
        <p:txBody>
          <a:bodyPr/>
          <a:lstStyle/>
          <a:p>
            <a:r>
              <a:rPr lang="en-US" dirty="0"/>
              <a:t>Positional embedding (trained)</a:t>
            </a:r>
          </a:p>
        </p:txBody>
      </p:sp>
      <p:pic>
        <p:nvPicPr>
          <p:cNvPr id="4" name="Picture 3">
            <a:extLst>
              <a:ext uri="{FF2B5EF4-FFF2-40B4-BE49-F238E27FC236}">
                <a16:creationId xmlns:a16="http://schemas.microsoft.com/office/drawing/2014/main" id="{7FCB9A01-00FB-A78E-C2D1-1159DD85ED0D}"/>
              </a:ext>
            </a:extLst>
          </p:cNvPr>
          <p:cNvPicPr>
            <a:picLocks noChangeAspect="1"/>
          </p:cNvPicPr>
          <p:nvPr/>
        </p:nvPicPr>
        <p:blipFill rotWithShape="1">
          <a:blip r:embed="rId2"/>
          <a:srcRect l="15109" r="51580" b="30901"/>
          <a:stretch/>
        </p:blipFill>
        <p:spPr>
          <a:xfrm>
            <a:off x="7281949" y="2896081"/>
            <a:ext cx="3117272" cy="1700858"/>
          </a:xfrm>
          <a:prstGeom prst="rect">
            <a:avLst/>
          </a:prstGeom>
        </p:spPr>
      </p:pic>
      <p:pic>
        <p:nvPicPr>
          <p:cNvPr id="5" name="Picture 4">
            <a:extLst>
              <a:ext uri="{FF2B5EF4-FFF2-40B4-BE49-F238E27FC236}">
                <a16:creationId xmlns:a16="http://schemas.microsoft.com/office/drawing/2014/main" id="{A6849B36-720F-201C-81D8-F3A7716A91D4}"/>
              </a:ext>
            </a:extLst>
          </p:cNvPr>
          <p:cNvPicPr>
            <a:picLocks noChangeAspect="1"/>
          </p:cNvPicPr>
          <p:nvPr/>
        </p:nvPicPr>
        <p:blipFill>
          <a:blip r:embed="rId3"/>
          <a:stretch>
            <a:fillRect/>
          </a:stretch>
        </p:blipFill>
        <p:spPr>
          <a:xfrm>
            <a:off x="720212" y="1394904"/>
            <a:ext cx="5772028" cy="5097971"/>
          </a:xfrm>
          <a:prstGeom prst="rect">
            <a:avLst/>
          </a:prstGeom>
        </p:spPr>
      </p:pic>
      <p:sp>
        <p:nvSpPr>
          <p:cNvPr id="6" name="TextBox 5">
            <a:extLst>
              <a:ext uri="{FF2B5EF4-FFF2-40B4-BE49-F238E27FC236}">
                <a16:creationId xmlns:a16="http://schemas.microsoft.com/office/drawing/2014/main" id="{412C0664-1676-F2F9-5EE4-5369867B80B0}"/>
              </a:ext>
            </a:extLst>
          </p:cNvPr>
          <p:cNvSpPr txBox="1"/>
          <p:nvPr/>
        </p:nvSpPr>
        <p:spPr>
          <a:xfrm>
            <a:off x="7373389" y="4721630"/>
            <a:ext cx="3383280" cy="646331"/>
          </a:xfrm>
          <a:prstGeom prst="rect">
            <a:avLst/>
          </a:prstGeom>
          <a:noFill/>
        </p:spPr>
        <p:txBody>
          <a:bodyPr wrap="square" rtlCol="0">
            <a:spAutoFit/>
          </a:bodyPr>
          <a:lstStyle/>
          <a:p>
            <a:r>
              <a:rPr lang="en-US" dirty="0" err="1"/>
              <a:t>ViT</a:t>
            </a:r>
            <a:r>
              <a:rPr lang="en-US" dirty="0"/>
              <a:t>-B/16 evaluated on ImageNet 5-shot linear</a:t>
            </a:r>
          </a:p>
        </p:txBody>
      </p:sp>
      <p:sp>
        <p:nvSpPr>
          <p:cNvPr id="7" name="TextBox 6">
            <a:extLst>
              <a:ext uri="{FF2B5EF4-FFF2-40B4-BE49-F238E27FC236}">
                <a16:creationId xmlns:a16="http://schemas.microsoft.com/office/drawing/2014/main" id="{951CD253-5A5A-1699-1D29-BC0A29347423}"/>
              </a:ext>
            </a:extLst>
          </p:cNvPr>
          <p:cNvSpPr txBox="1"/>
          <p:nvPr/>
        </p:nvSpPr>
        <p:spPr>
          <a:xfrm>
            <a:off x="91440" y="6424569"/>
            <a:ext cx="8512233" cy="369332"/>
          </a:xfrm>
          <a:prstGeom prst="rect">
            <a:avLst/>
          </a:prstGeom>
          <a:noFill/>
        </p:spPr>
        <p:txBody>
          <a:bodyPr wrap="square" rtlCol="0">
            <a:spAutoFit/>
          </a:bodyPr>
          <a:lstStyle/>
          <a:p>
            <a:pPr marL="285750" indent="-285750">
              <a:buFont typeface="Arial" panose="020B0604020202020204" pitchFamily="34" charset="0"/>
              <a:buChar char="•"/>
            </a:pPr>
            <a:r>
              <a:rPr lang="en-US" dirty="0"/>
              <a:t>Similarity bears positional information</a:t>
            </a:r>
          </a:p>
        </p:txBody>
      </p:sp>
    </p:spTree>
    <p:extLst>
      <p:ext uri="{BB962C8B-B14F-4D97-AF65-F5344CB8AC3E}">
        <p14:creationId xmlns:p14="http://schemas.microsoft.com/office/powerpoint/2010/main" val="3155089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1C2241-7FCD-B99D-1BD0-27C2567011E7}"/>
              </a:ext>
            </a:extLst>
          </p:cNvPr>
          <p:cNvPicPr>
            <a:picLocks noChangeAspect="1"/>
          </p:cNvPicPr>
          <p:nvPr/>
        </p:nvPicPr>
        <p:blipFill>
          <a:blip r:embed="rId2"/>
          <a:stretch>
            <a:fillRect/>
          </a:stretch>
        </p:blipFill>
        <p:spPr>
          <a:xfrm>
            <a:off x="1013019" y="1666853"/>
            <a:ext cx="10165961" cy="4488569"/>
          </a:xfrm>
          <a:prstGeom prst="rect">
            <a:avLst/>
          </a:prstGeom>
        </p:spPr>
      </p:pic>
      <p:sp>
        <p:nvSpPr>
          <p:cNvPr id="4" name="Title 1">
            <a:extLst>
              <a:ext uri="{FF2B5EF4-FFF2-40B4-BE49-F238E27FC236}">
                <a16:creationId xmlns:a16="http://schemas.microsoft.com/office/drawing/2014/main" id="{0DC9E695-914C-4CCD-EA43-9B9EE1B6DEE4}"/>
              </a:ext>
            </a:extLst>
          </p:cNvPr>
          <p:cNvSpPr>
            <a:spLocks noGrp="1"/>
          </p:cNvSpPr>
          <p:nvPr>
            <p:ph type="title"/>
          </p:nvPr>
        </p:nvSpPr>
        <p:spPr>
          <a:xfrm>
            <a:off x="838200" y="365125"/>
            <a:ext cx="10515600" cy="1325563"/>
          </a:xfrm>
        </p:spPr>
        <p:txBody>
          <a:bodyPr/>
          <a:lstStyle/>
          <a:p>
            <a:r>
              <a:rPr lang="en-US" dirty="0"/>
              <a:t>Strong propagation of representations</a:t>
            </a:r>
          </a:p>
        </p:txBody>
      </p:sp>
      <p:sp>
        <p:nvSpPr>
          <p:cNvPr id="7" name="TextBox 6">
            <a:extLst>
              <a:ext uri="{FF2B5EF4-FFF2-40B4-BE49-F238E27FC236}">
                <a16:creationId xmlns:a16="http://schemas.microsoft.com/office/drawing/2014/main" id="{DB1F3948-AB6E-2E14-2F45-D10B5E44C9B0}"/>
              </a:ext>
            </a:extLst>
          </p:cNvPr>
          <p:cNvSpPr txBox="1"/>
          <p:nvPr/>
        </p:nvSpPr>
        <p:spPr>
          <a:xfrm>
            <a:off x="91440" y="6424569"/>
            <a:ext cx="8512233" cy="369332"/>
          </a:xfrm>
          <a:prstGeom prst="rect">
            <a:avLst/>
          </a:prstGeom>
          <a:noFill/>
        </p:spPr>
        <p:txBody>
          <a:bodyPr wrap="square" rtlCol="0">
            <a:spAutoFit/>
          </a:bodyPr>
          <a:lstStyle/>
          <a:p>
            <a:pPr marL="285750" indent="-285750">
              <a:buFont typeface="Arial" panose="020B0604020202020204" pitchFamily="34" charset="0"/>
              <a:buChar char="•"/>
            </a:pPr>
            <a:r>
              <a:rPr lang="en-US" dirty="0"/>
              <a:t>Strong propagation of representations between lower and higher layers.</a:t>
            </a:r>
          </a:p>
        </p:txBody>
      </p:sp>
    </p:spTree>
    <p:extLst>
      <p:ext uri="{BB962C8B-B14F-4D97-AF65-F5344CB8AC3E}">
        <p14:creationId xmlns:p14="http://schemas.microsoft.com/office/powerpoint/2010/main" val="2560762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5FEBB0-21C2-39BF-28BB-98AEB8E24E5A}"/>
              </a:ext>
            </a:extLst>
          </p:cNvPr>
          <p:cNvPicPr>
            <a:picLocks noChangeAspect="1"/>
          </p:cNvPicPr>
          <p:nvPr/>
        </p:nvPicPr>
        <p:blipFill>
          <a:blip r:embed="rId2"/>
          <a:stretch>
            <a:fillRect/>
          </a:stretch>
        </p:blipFill>
        <p:spPr>
          <a:xfrm>
            <a:off x="1443587" y="1494002"/>
            <a:ext cx="9304826" cy="4930567"/>
          </a:xfrm>
          <a:prstGeom prst="rect">
            <a:avLst/>
          </a:prstGeom>
        </p:spPr>
      </p:pic>
      <p:pic>
        <p:nvPicPr>
          <p:cNvPr id="10" name="Picture 9">
            <a:extLst>
              <a:ext uri="{FF2B5EF4-FFF2-40B4-BE49-F238E27FC236}">
                <a16:creationId xmlns:a16="http://schemas.microsoft.com/office/drawing/2014/main" id="{C36CADE0-8A81-7BCB-3B44-F6200A6D8248}"/>
              </a:ext>
            </a:extLst>
          </p:cNvPr>
          <p:cNvPicPr>
            <a:picLocks noChangeAspect="1"/>
          </p:cNvPicPr>
          <p:nvPr/>
        </p:nvPicPr>
        <p:blipFill rotWithShape="1">
          <a:blip r:embed="rId3"/>
          <a:srcRect l="9813" b="8768"/>
          <a:stretch/>
        </p:blipFill>
        <p:spPr>
          <a:xfrm>
            <a:off x="9917084" y="0"/>
            <a:ext cx="2274916" cy="2294313"/>
          </a:xfrm>
          <a:prstGeom prst="rect">
            <a:avLst/>
          </a:prstGeom>
        </p:spPr>
      </p:pic>
      <p:sp>
        <p:nvSpPr>
          <p:cNvPr id="4" name="Title 1">
            <a:extLst>
              <a:ext uri="{FF2B5EF4-FFF2-40B4-BE49-F238E27FC236}">
                <a16:creationId xmlns:a16="http://schemas.microsoft.com/office/drawing/2014/main" id="{0DC9E695-914C-4CCD-EA43-9B9EE1B6DEE4}"/>
              </a:ext>
            </a:extLst>
          </p:cNvPr>
          <p:cNvSpPr>
            <a:spLocks noGrp="1"/>
          </p:cNvSpPr>
          <p:nvPr>
            <p:ph type="title"/>
          </p:nvPr>
        </p:nvSpPr>
        <p:spPr>
          <a:xfrm>
            <a:off x="838200" y="365125"/>
            <a:ext cx="10515600" cy="1325563"/>
          </a:xfrm>
        </p:spPr>
        <p:txBody>
          <a:bodyPr/>
          <a:lstStyle/>
          <a:p>
            <a:r>
              <a:rPr lang="en-US" dirty="0"/>
              <a:t>Local and global information</a:t>
            </a:r>
          </a:p>
        </p:txBody>
      </p:sp>
    </p:spTree>
    <p:extLst>
      <p:ext uri="{BB962C8B-B14F-4D97-AF65-F5344CB8AC3E}">
        <p14:creationId xmlns:p14="http://schemas.microsoft.com/office/powerpoint/2010/main" val="1780132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8166</TotalTime>
  <Words>353</Words>
  <Application>Microsoft Office PowerPoint</Application>
  <PresentationFormat>Widescreen</PresentationFormat>
  <Paragraphs>39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Vision transformers</vt:lpstr>
      <vt:lpstr>Background and related work</vt:lpstr>
      <vt:lpstr>Method</vt:lpstr>
      <vt:lpstr>Experiments</vt:lpstr>
      <vt:lpstr>Experiments, cont.</vt:lpstr>
      <vt:lpstr>Visualization</vt:lpstr>
      <vt:lpstr>Positional embedding (trained)</vt:lpstr>
      <vt:lpstr>Strong propagation of representations</vt:lpstr>
      <vt:lpstr>Local and global information</vt:lpstr>
      <vt:lpstr>Local and global information, cont.</vt:lpstr>
      <vt:lpstr>Receptive field</vt:lpstr>
      <vt:lpstr>Spatial information and localization</vt:lpstr>
      <vt:lpstr>Spatial information and localization</vt:lpstr>
      <vt:lpstr>Spatial information and localization</vt:lpstr>
      <vt:lpstr>Take aways</vt:lpstr>
      <vt:lpstr>Next readings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Kebei Jiang</dc:creator>
  <cp:lastModifiedBy>Kebei Jiang</cp:lastModifiedBy>
  <cp:revision>1</cp:revision>
  <dcterms:created xsi:type="dcterms:W3CDTF">2022-10-12T03:36:53Z</dcterms:created>
  <dcterms:modified xsi:type="dcterms:W3CDTF">2022-10-20T19:03:19Z</dcterms:modified>
</cp:coreProperties>
</file>