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82" r:id="rId6"/>
    <p:sldId id="283" r:id="rId7"/>
    <p:sldId id="284" r:id="rId8"/>
    <p:sldId id="292" r:id="rId9"/>
    <p:sldId id="324" r:id="rId10"/>
    <p:sldId id="326" r:id="rId11"/>
    <p:sldId id="285" r:id="rId12"/>
    <p:sldId id="293" r:id="rId13"/>
    <p:sldId id="294" r:id="rId14"/>
    <p:sldId id="295" r:id="rId15"/>
    <p:sldId id="296" r:id="rId16"/>
    <p:sldId id="297" r:id="rId17"/>
    <p:sldId id="303" r:id="rId18"/>
    <p:sldId id="286" r:id="rId19"/>
    <p:sldId id="298" r:id="rId20"/>
    <p:sldId id="287" r:id="rId21"/>
    <p:sldId id="327" r:id="rId22"/>
    <p:sldId id="288" r:id="rId23"/>
    <p:sldId id="302" r:id="rId24"/>
    <p:sldId id="300" r:id="rId25"/>
    <p:sldId id="301" r:id="rId26"/>
    <p:sldId id="305" r:id="rId27"/>
    <p:sldId id="312" r:id="rId28"/>
    <p:sldId id="306" r:id="rId29"/>
    <p:sldId id="308" r:id="rId30"/>
    <p:sldId id="310" r:id="rId31"/>
    <p:sldId id="311" r:id="rId32"/>
    <p:sldId id="313" r:id="rId33"/>
    <p:sldId id="316" r:id="rId34"/>
    <p:sldId id="317" r:id="rId35"/>
    <p:sldId id="319" r:id="rId36"/>
    <p:sldId id="320" r:id="rId37"/>
    <p:sldId id="321" r:id="rId38"/>
    <p:sldId id="322" r:id="rId39"/>
    <p:sldId id="289" r:id="rId40"/>
    <p:sldId id="260" r:id="rId41"/>
    <p:sldId id="25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B63"/>
    <a:srgbClr val="FFDEB7"/>
    <a:srgbClr val="039ABD"/>
    <a:srgbClr val="C2F1FE"/>
    <a:srgbClr val="02576C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31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2477192" y="403383"/>
            <a:ext cx="8736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          재고관리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4C76F-29C3-4CFE-B796-6B16F0596ABE}"/>
              </a:ext>
            </a:extLst>
          </p:cNvPr>
          <p:cNvSpPr txBox="1"/>
          <p:nvPr/>
        </p:nvSpPr>
        <p:spPr>
          <a:xfrm>
            <a:off x="1694380" y="5746731"/>
            <a:ext cx="9186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김봉재</a:t>
            </a:r>
            <a:r>
              <a:rPr lang="en-US" altLang="ko-KR" sz="40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박성호</a:t>
            </a:r>
            <a:r>
              <a:rPr lang="en-US" altLang="ko-KR" sz="40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송민준</a:t>
            </a:r>
            <a:r>
              <a:rPr lang="en-US" altLang="ko-KR" sz="40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b="1" i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이찬영</a:t>
            </a:r>
            <a:r>
              <a:rPr lang="en-US" altLang="ko-KR" sz="40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이희수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9BDE33-3F0C-41B6-BA69-DB856EFF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87" y="1847244"/>
            <a:ext cx="9532021" cy="43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81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7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5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25874" y="2844800"/>
            <a:ext cx="57807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StoryBoard</a:t>
            </a:r>
            <a:endParaRPr lang="ko-KR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28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97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Step1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5,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F2FDD8-FC8B-4D13-BF00-0A90858EE3DB}"/>
              </a:ext>
            </a:extLst>
          </p:cNvPr>
          <p:cNvCxnSpPr>
            <a:cxnSpLocks/>
          </p:cNvCxnSpPr>
          <p:nvPr/>
        </p:nvCxnSpPr>
        <p:spPr>
          <a:xfrm>
            <a:off x="5097710" y="3837412"/>
            <a:ext cx="2094268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6B6C7A-49E3-4233-8ECC-D904410FA319}"/>
              </a:ext>
            </a:extLst>
          </p:cNvPr>
          <p:cNvSpPr/>
          <p:nvPr/>
        </p:nvSpPr>
        <p:spPr>
          <a:xfrm>
            <a:off x="7952763" y="2263509"/>
            <a:ext cx="3389152" cy="53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b="1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 다음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B858CF-20B2-4C56-A1F0-F9289D273DC5}"/>
              </a:ext>
            </a:extLst>
          </p:cNvPr>
          <p:cNvSpPr/>
          <p:nvPr/>
        </p:nvSpPr>
        <p:spPr>
          <a:xfrm>
            <a:off x="7952763" y="3681246"/>
            <a:ext cx="3389152" cy="53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“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“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 저장문서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출력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BE649-4AF4-48AD-AF7E-B322291F9D04}"/>
              </a:ext>
            </a:extLst>
          </p:cNvPr>
          <p:cNvSpPr txBox="1"/>
          <p:nvPr/>
        </p:nvSpPr>
        <p:spPr>
          <a:xfrm>
            <a:off x="805841" y="660176"/>
            <a:ext cx="10119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StoryBoard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24CEE7-3F01-4F62-946E-D927DFBE73DF}"/>
              </a:ext>
            </a:extLst>
          </p:cNvPr>
          <p:cNvSpPr/>
          <p:nvPr/>
        </p:nvSpPr>
        <p:spPr>
          <a:xfrm>
            <a:off x="7952763" y="4830535"/>
            <a:ext cx="3389152" cy="53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“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 프로그램 종료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FAC9D3-825D-48CB-B207-4254C66D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0" y="2649403"/>
            <a:ext cx="2653520" cy="19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5,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A887AE-0641-4BFB-979A-9559F0D1D677}"/>
              </a:ext>
            </a:extLst>
          </p:cNvPr>
          <p:cNvSpPr/>
          <p:nvPr/>
        </p:nvSpPr>
        <p:spPr>
          <a:xfrm>
            <a:off x="7751427" y="2548155"/>
            <a:ext cx="3389152" cy="880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“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 제품 카테고리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 출력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C3055-2C6E-45B1-B91E-AB36FE91DE3C}"/>
              </a:ext>
            </a:extLst>
          </p:cNvPr>
          <p:cNvSpPr/>
          <p:nvPr/>
        </p:nvSpPr>
        <p:spPr>
          <a:xfrm>
            <a:off x="7751427" y="3865492"/>
            <a:ext cx="3389152" cy="880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2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, “</a:t>
            </a:r>
            <a:r>
              <a:rPr lang="en-US" altLang="ko-KR" dirty="0">
                <a:solidFill>
                  <a:schemeClr val="tx1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, “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 각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별 제품으로 이동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D0E38-31D6-4027-ACF9-3A9F55E66E55}"/>
              </a:ext>
            </a:extLst>
          </p:cNvPr>
          <p:cNvSpPr txBox="1"/>
          <p:nvPr/>
        </p:nvSpPr>
        <p:spPr>
          <a:xfrm>
            <a:off x="805841" y="660176"/>
            <a:ext cx="10119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StoryBoard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933C2-2407-473B-B778-2E76074DBBBC}"/>
              </a:ext>
            </a:extLst>
          </p:cNvPr>
          <p:cNvSpPr txBox="1"/>
          <p:nvPr/>
        </p:nvSpPr>
        <p:spPr>
          <a:xfrm>
            <a:off x="790601" y="83165"/>
            <a:ext cx="297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Step2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C2FC1-42A5-40A5-A241-29A4F52A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6" y="3094287"/>
            <a:ext cx="4133195" cy="88084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321B70-1CE9-4468-BB99-BB4C4EEC114A}"/>
              </a:ext>
            </a:extLst>
          </p:cNvPr>
          <p:cNvCxnSpPr>
            <a:cxnSpLocks/>
          </p:cNvCxnSpPr>
          <p:nvPr/>
        </p:nvCxnSpPr>
        <p:spPr>
          <a:xfrm>
            <a:off x="5097710" y="3837412"/>
            <a:ext cx="2094268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832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5,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A887AE-0641-4BFB-979A-9559F0D1D677}"/>
              </a:ext>
            </a:extLst>
          </p:cNvPr>
          <p:cNvSpPr/>
          <p:nvPr/>
        </p:nvSpPr>
        <p:spPr>
          <a:xfrm>
            <a:off x="7600424" y="2718032"/>
            <a:ext cx="3525532" cy="880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Step2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각 번호 입력 시 좌측 제품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C3055-2C6E-45B1-B91E-AB36FE91DE3C}"/>
              </a:ext>
            </a:extLst>
          </p:cNvPr>
          <p:cNvSpPr/>
          <p:nvPr/>
        </p:nvSpPr>
        <p:spPr>
          <a:xfrm>
            <a:off x="7648512" y="3905653"/>
            <a:ext cx="3389152" cy="880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제품별 번호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수량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478E9F-A138-479F-B8E8-21FED9D35708}"/>
              </a:ext>
            </a:extLst>
          </p:cNvPr>
          <p:cNvSpPr/>
          <p:nvPr/>
        </p:nvSpPr>
        <p:spPr>
          <a:xfrm>
            <a:off x="920190" y="2643087"/>
            <a:ext cx="372664" cy="389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E34F19-C07D-4C97-8A8C-87CB8A0F5C6C}"/>
              </a:ext>
            </a:extLst>
          </p:cNvPr>
          <p:cNvSpPr/>
          <p:nvPr/>
        </p:nvSpPr>
        <p:spPr>
          <a:xfrm>
            <a:off x="920190" y="3644500"/>
            <a:ext cx="372664" cy="389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E37EF2-EDE3-408C-8CF3-ACC976E7F9DC}"/>
              </a:ext>
            </a:extLst>
          </p:cNvPr>
          <p:cNvSpPr/>
          <p:nvPr/>
        </p:nvSpPr>
        <p:spPr>
          <a:xfrm>
            <a:off x="920190" y="4591618"/>
            <a:ext cx="372664" cy="389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F6EC4-D1F4-40D6-9AD4-2A130811D543}"/>
              </a:ext>
            </a:extLst>
          </p:cNvPr>
          <p:cNvSpPr txBox="1"/>
          <p:nvPr/>
        </p:nvSpPr>
        <p:spPr>
          <a:xfrm>
            <a:off x="805841" y="660176"/>
            <a:ext cx="10119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StoryBoard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72A12F-2A7E-469A-B588-6DEC7EBFCC01}"/>
              </a:ext>
            </a:extLst>
          </p:cNvPr>
          <p:cNvSpPr txBox="1"/>
          <p:nvPr/>
        </p:nvSpPr>
        <p:spPr>
          <a:xfrm>
            <a:off x="790601" y="83165"/>
            <a:ext cx="297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Step3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0CFF9C-71DD-4A87-989F-2903D9D3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22" y="2466439"/>
            <a:ext cx="3387174" cy="743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28E413-A4DC-4986-BFEF-F928B42E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23" y="3513517"/>
            <a:ext cx="3288473" cy="647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3BFDC0-1433-4BD5-BF8E-88C4BCAB1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922" y="4465331"/>
            <a:ext cx="3387173" cy="704948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89D586-9CBC-48D0-BB4C-50C24AE8D681}"/>
              </a:ext>
            </a:extLst>
          </p:cNvPr>
          <p:cNvCxnSpPr>
            <a:cxnSpLocks/>
          </p:cNvCxnSpPr>
          <p:nvPr/>
        </p:nvCxnSpPr>
        <p:spPr>
          <a:xfrm>
            <a:off x="5097710" y="3837412"/>
            <a:ext cx="2094268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9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5,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A887AE-0641-4BFB-979A-9559F0D1D677}"/>
              </a:ext>
            </a:extLst>
          </p:cNvPr>
          <p:cNvSpPr/>
          <p:nvPr/>
        </p:nvSpPr>
        <p:spPr>
          <a:xfrm>
            <a:off x="7698205" y="3036815"/>
            <a:ext cx="3529518" cy="1384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Step3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제품에   관한 개수 입력 후 다음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886B8D-4387-4F5D-B524-82DBD6DD74E3}"/>
              </a:ext>
            </a:extLst>
          </p:cNvPr>
          <p:cNvSpPr txBox="1"/>
          <p:nvPr/>
        </p:nvSpPr>
        <p:spPr>
          <a:xfrm>
            <a:off x="805841" y="660176"/>
            <a:ext cx="10119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StoryBoard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89536-AD9C-4779-AA6C-2207D32EF010}"/>
              </a:ext>
            </a:extLst>
          </p:cNvPr>
          <p:cNvSpPr txBox="1"/>
          <p:nvPr/>
        </p:nvSpPr>
        <p:spPr>
          <a:xfrm>
            <a:off x="790601" y="83165"/>
            <a:ext cx="297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Step4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99E485-BE25-4D7F-B31F-FACA9B92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8" y="3036815"/>
            <a:ext cx="4111976" cy="124156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5993FB-E49C-482C-97D3-4BD1FBE6460E}"/>
              </a:ext>
            </a:extLst>
          </p:cNvPr>
          <p:cNvCxnSpPr>
            <a:cxnSpLocks/>
          </p:cNvCxnSpPr>
          <p:nvPr/>
        </p:nvCxnSpPr>
        <p:spPr>
          <a:xfrm>
            <a:off x="5097710" y="3837412"/>
            <a:ext cx="2094268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88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5,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A887AE-0641-4BFB-979A-9559F0D1D677}"/>
              </a:ext>
            </a:extLst>
          </p:cNvPr>
          <p:cNvSpPr/>
          <p:nvPr/>
        </p:nvSpPr>
        <p:spPr>
          <a:xfrm>
            <a:off x="8103766" y="3036815"/>
            <a:ext cx="3529518" cy="1719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Step4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입력 받은 수량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만큼 계산 되어진 정보 출력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출력 후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Step1 Return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6123EF-AD89-435C-B79C-F8083907524E}"/>
              </a:ext>
            </a:extLst>
          </p:cNvPr>
          <p:cNvSpPr/>
          <p:nvPr/>
        </p:nvSpPr>
        <p:spPr>
          <a:xfrm>
            <a:off x="1168526" y="5004969"/>
            <a:ext cx="3184165" cy="942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화장품 </a:t>
            </a:r>
            <a:r>
              <a:rPr lang="en-US" altLang="ko-KR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비누 </a:t>
            </a:r>
            <a:r>
              <a:rPr lang="en-US" altLang="ko-KR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  <a:r>
              <a:rPr lang="ko-KR" altLang="en-US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endParaRPr lang="en-US" altLang="ko-KR" b="1" dirty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err="1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입력시</a:t>
            </a:r>
            <a:r>
              <a:rPr lang="ko-KR" altLang="en-US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 결과</a:t>
            </a:r>
            <a:endParaRPr lang="en-US" altLang="ko-KR" b="1" dirty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2C72E8-49DA-4B31-BC69-66099BC0EF6E}"/>
              </a:ext>
            </a:extLst>
          </p:cNvPr>
          <p:cNvSpPr/>
          <p:nvPr/>
        </p:nvSpPr>
        <p:spPr>
          <a:xfrm>
            <a:off x="1092342" y="4918514"/>
            <a:ext cx="3437651" cy="1115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CCEF09-642D-4CD6-99F2-818634A03092}"/>
              </a:ext>
            </a:extLst>
          </p:cNvPr>
          <p:cNvCxnSpPr/>
          <p:nvPr/>
        </p:nvCxnSpPr>
        <p:spPr>
          <a:xfrm>
            <a:off x="2760609" y="4286774"/>
            <a:ext cx="0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5A9C0D-FB9B-4B6E-BA3C-03E36EE0AAC3}"/>
              </a:ext>
            </a:extLst>
          </p:cNvPr>
          <p:cNvSpPr txBox="1"/>
          <p:nvPr/>
        </p:nvSpPr>
        <p:spPr>
          <a:xfrm>
            <a:off x="805841" y="660176"/>
            <a:ext cx="10119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StoryBoard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FBBC93-C9EE-420E-837A-56F0BBC6C6D6}"/>
              </a:ext>
            </a:extLst>
          </p:cNvPr>
          <p:cNvSpPr txBox="1"/>
          <p:nvPr/>
        </p:nvSpPr>
        <p:spPr>
          <a:xfrm>
            <a:off x="790601" y="83165"/>
            <a:ext cx="297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Step5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0075E2-0733-4647-B7A6-49ED0241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6" y="2333472"/>
            <a:ext cx="4664836" cy="219105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BF2EA24-924E-4961-AA86-DB1ABD2937D6}"/>
              </a:ext>
            </a:extLst>
          </p:cNvPr>
          <p:cNvCxnSpPr>
            <a:cxnSpLocks/>
          </p:cNvCxnSpPr>
          <p:nvPr/>
        </p:nvCxnSpPr>
        <p:spPr>
          <a:xfrm>
            <a:off x="5767395" y="3837412"/>
            <a:ext cx="2094268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4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5,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A887AE-0641-4BFB-979A-9559F0D1D677}"/>
              </a:ext>
            </a:extLst>
          </p:cNvPr>
          <p:cNvSpPr/>
          <p:nvPr/>
        </p:nvSpPr>
        <p:spPr>
          <a:xfrm>
            <a:off x="8036653" y="3036815"/>
            <a:ext cx="3529518" cy="1719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Step5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출력된 결과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문서화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6123EF-AD89-435C-B79C-F8083907524E}"/>
              </a:ext>
            </a:extLst>
          </p:cNvPr>
          <p:cNvSpPr/>
          <p:nvPr/>
        </p:nvSpPr>
        <p:spPr>
          <a:xfrm>
            <a:off x="1507976" y="5294896"/>
            <a:ext cx="3184165" cy="892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입력되어진 재고수량</a:t>
            </a:r>
            <a:endParaRPr lang="en-US" altLang="ko-KR" b="1" dirty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C:temp </a:t>
            </a:r>
            <a:r>
              <a:rPr lang="ko-KR" altLang="en-US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product.txt   </a:t>
            </a:r>
          </a:p>
          <a:p>
            <a:r>
              <a:rPr lang="ko-KR" altLang="en-US" b="1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생성</a:t>
            </a:r>
            <a:endParaRPr lang="en-US" altLang="ko-KR" b="1" dirty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2C72E8-49DA-4B31-BC69-66099BC0EF6E}"/>
              </a:ext>
            </a:extLst>
          </p:cNvPr>
          <p:cNvSpPr/>
          <p:nvPr/>
        </p:nvSpPr>
        <p:spPr>
          <a:xfrm>
            <a:off x="1280406" y="5240264"/>
            <a:ext cx="3277511" cy="1052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38F73-6F84-4626-88AC-250667C4F18E}"/>
              </a:ext>
            </a:extLst>
          </p:cNvPr>
          <p:cNvSpPr txBox="1"/>
          <p:nvPr/>
        </p:nvSpPr>
        <p:spPr>
          <a:xfrm>
            <a:off x="805841" y="660176"/>
            <a:ext cx="10119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StoryBoard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FC29F-AED7-40AC-AC2F-5E572C7F1C94}"/>
              </a:ext>
            </a:extLst>
          </p:cNvPr>
          <p:cNvSpPr txBox="1"/>
          <p:nvPr/>
        </p:nvSpPr>
        <p:spPr>
          <a:xfrm>
            <a:off x="790601" y="83165"/>
            <a:ext cx="2976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Step6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C3DC58-F363-4B64-B319-A4A539387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94" y="1741080"/>
            <a:ext cx="3009286" cy="6965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5A2BAE-B939-4A86-9B02-6E28A1C3C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41" y="2648737"/>
            <a:ext cx="4511674" cy="238046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E3B2D3-189C-4FBC-AC8A-B23C1CCE272D}"/>
              </a:ext>
            </a:extLst>
          </p:cNvPr>
          <p:cNvCxnSpPr>
            <a:cxnSpLocks/>
          </p:cNvCxnSpPr>
          <p:nvPr/>
        </p:nvCxnSpPr>
        <p:spPr>
          <a:xfrm>
            <a:off x="5767395" y="3837412"/>
            <a:ext cx="2094268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0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7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6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25874" y="2844800"/>
            <a:ext cx="57807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ko-KR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3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UseCase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6,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1FA536F-ED91-4E62-A791-249E4850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00" y="1712053"/>
            <a:ext cx="5674099" cy="4748098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F1EA1EA-690A-4BC5-B945-7270E9FF23CD}"/>
              </a:ext>
            </a:extLst>
          </p:cNvPr>
          <p:cNvCxnSpPr/>
          <p:nvPr/>
        </p:nvCxnSpPr>
        <p:spPr>
          <a:xfrm flipV="1">
            <a:off x="4588778" y="1988191"/>
            <a:ext cx="2734811" cy="763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7266EB-4FF6-433C-9C8E-03C63524AB52}"/>
              </a:ext>
            </a:extLst>
          </p:cNvPr>
          <p:cNvCxnSpPr/>
          <p:nvPr/>
        </p:nvCxnSpPr>
        <p:spPr>
          <a:xfrm flipV="1">
            <a:off x="4588778" y="1988191"/>
            <a:ext cx="2734811" cy="1510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C54C9A-0876-422D-A001-8F543DC0418A}"/>
              </a:ext>
            </a:extLst>
          </p:cNvPr>
          <p:cNvSpPr/>
          <p:nvPr/>
        </p:nvSpPr>
        <p:spPr>
          <a:xfrm>
            <a:off x="7610459" y="1364006"/>
            <a:ext cx="3646740" cy="1395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5A149F2-3F33-4E09-A2AF-E3D6F7F7CF4E}"/>
              </a:ext>
            </a:extLst>
          </p:cNvPr>
          <p:cNvCxnSpPr>
            <a:cxnSpLocks/>
          </p:cNvCxnSpPr>
          <p:nvPr/>
        </p:nvCxnSpPr>
        <p:spPr>
          <a:xfrm flipV="1">
            <a:off x="4601370" y="3958608"/>
            <a:ext cx="2721276" cy="30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4DE1-A9C6-4CC8-B373-1375073EDFDD}"/>
              </a:ext>
            </a:extLst>
          </p:cNvPr>
          <p:cNvCxnSpPr>
            <a:cxnSpLocks/>
          </p:cNvCxnSpPr>
          <p:nvPr/>
        </p:nvCxnSpPr>
        <p:spPr>
          <a:xfrm flipV="1">
            <a:off x="4588778" y="3934437"/>
            <a:ext cx="2734811" cy="104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9102849-7CE1-41D7-99AE-53FAFB531D24}"/>
              </a:ext>
            </a:extLst>
          </p:cNvPr>
          <p:cNvSpPr/>
          <p:nvPr/>
        </p:nvSpPr>
        <p:spPr>
          <a:xfrm>
            <a:off x="7121405" y="4974672"/>
            <a:ext cx="4336329" cy="1486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987B8D9-9F85-4958-B968-805A96D4EDA1}"/>
              </a:ext>
            </a:extLst>
          </p:cNvPr>
          <p:cNvCxnSpPr/>
          <p:nvPr/>
        </p:nvCxnSpPr>
        <p:spPr>
          <a:xfrm>
            <a:off x="4588778" y="5715904"/>
            <a:ext cx="2382473" cy="48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98034E-0BA6-49F7-B673-D7B1B30FB4B9}"/>
              </a:ext>
            </a:extLst>
          </p:cNvPr>
          <p:cNvSpPr/>
          <p:nvPr/>
        </p:nvSpPr>
        <p:spPr>
          <a:xfrm>
            <a:off x="7478116" y="3280110"/>
            <a:ext cx="3646740" cy="1174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59" y="1380632"/>
            <a:ext cx="3646740" cy="13709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430" y="3401728"/>
            <a:ext cx="3526138" cy="8588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118" y="5012817"/>
            <a:ext cx="4198901" cy="13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52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93417" y="8864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883920" y="1800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947925" y="1205302"/>
            <a:ext cx="1788431" cy="523220"/>
            <a:chOff x="856623" y="2936557"/>
            <a:chExt cx="1788431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일정표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53956D-0B29-40FE-BBBF-99D60D22E477}"/>
              </a:ext>
            </a:extLst>
          </p:cNvPr>
          <p:cNvGrpSpPr/>
          <p:nvPr/>
        </p:nvGrpSpPr>
        <p:grpSpPr>
          <a:xfrm>
            <a:off x="954081" y="3928039"/>
            <a:ext cx="2363909" cy="523220"/>
            <a:chOff x="856623" y="2936557"/>
            <a:chExt cx="2363909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9F6F21-D460-46DF-83B3-6FD195DB3A54}"/>
                </a:ext>
              </a:extLst>
            </p:cNvPr>
            <p:cNvSpPr txBox="1"/>
            <p:nvPr/>
          </p:nvSpPr>
          <p:spPr>
            <a:xfrm>
              <a:off x="856623" y="2967335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2DB883-F7E2-449F-83F8-D3FCD294843E}"/>
                </a:ext>
              </a:extLst>
            </p:cNvPr>
            <p:cNvSpPr txBox="1"/>
            <p:nvPr/>
          </p:nvSpPr>
          <p:spPr>
            <a:xfrm>
              <a:off x="1498586" y="2936557"/>
              <a:ext cx="17219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정보구조</a:t>
              </a:r>
              <a:endParaRPr lang="en-US" altLang="ko-KR" sz="2800" spc="-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4E1E104-DDD7-4CB7-8FD5-A8C051788519}"/>
              </a:ext>
            </a:extLst>
          </p:cNvPr>
          <p:cNvGrpSpPr/>
          <p:nvPr/>
        </p:nvGrpSpPr>
        <p:grpSpPr>
          <a:xfrm>
            <a:off x="947925" y="4931480"/>
            <a:ext cx="2222524" cy="523220"/>
            <a:chOff x="856623" y="2936557"/>
            <a:chExt cx="2222524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6545A1-47BD-41F0-881A-3C45E86EEDC4}"/>
                </a:ext>
              </a:extLst>
            </p:cNvPr>
            <p:cNvSpPr txBox="1"/>
            <p:nvPr/>
          </p:nvSpPr>
          <p:spPr>
            <a:xfrm>
              <a:off x="856623" y="2967335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B3EDCA-5826-41BA-96C8-56CA0871F37D}"/>
                </a:ext>
              </a:extLst>
            </p:cNvPr>
            <p:cNvSpPr txBox="1"/>
            <p:nvPr/>
          </p:nvSpPr>
          <p:spPr>
            <a:xfrm>
              <a:off x="1498586" y="2936557"/>
              <a:ext cx="1580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StoryBoard</a:t>
              </a:r>
              <a:endParaRPr lang="ko-KR" altLang="en-US" sz="2800" spc="-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908F08-D4B7-4C37-8CE1-A6CC86D33D2C}"/>
              </a:ext>
            </a:extLst>
          </p:cNvPr>
          <p:cNvGrpSpPr/>
          <p:nvPr/>
        </p:nvGrpSpPr>
        <p:grpSpPr>
          <a:xfrm>
            <a:off x="7998753" y="4821635"/>
            <a:ext cx="1788431" cy="523220"/>
            <a:chOff x="856623" y="2936557"/>
            <a:chExt cx="1788431" cy="52322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A41C0A-7E64-4AA4-8F11-2E55A7E1277E}"/>
                </a:ext>
              </a:extLst>
            </p:cNvPr>
            <p:cNvSpPr txBox="1"/>
            <p:nvPr/>
          </p:nvSpPr>
          <p:spPr>
            <a:xfrm>
              <a:off x="856623" y="2967335"/>
              <a:ext cx="540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61B43B-C8F6-4F02-88B5-8D74ABB43010}"/>
                </a:ext>
              </a:extLst>
            </p:cNvPr>
            <p:cNvSpPr txBox="1"/>
            <p:nvPr/>
          </p:nvSpPr>
          <p:spPr>
            <a:xfrm>
              <a:off x="1498586" y="2936557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C550E2-D24F-41D9-9718-567BEBB07D03}"/>
              </a:ext>
            </a:extLst>
          </p:cNvPr>
          <p:cNvGrpSpPr/>
          <p:nvPr/>
        </p:nvGrpSpPr>
        <p:grpSpPr>
          <a:xfrm>
            <a:off x="920700" y="2986153"/>
            <a:ext cx="2750232" cy="523220"/>
            <a:chOff x="856623" y="2936557"/>
            <a:chExt cx="2750232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1B0E1FD-5A56-4E63-A841-0768F60DC99C}"/>
                </a:ext>
              </a:extLst>
            </p:cNvPr>
            <p:cNvSpPr txBox="1"/>
            <p:nvPr/>
          </p:nvSpPr>
          <p:spPr>
            <a:xfrm>
              <a:off x="856623" y="2967335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CA2920-B544-4F4B-B142-5F618F06CD6A}"/>
                </a:ext>
              </a:extLst>
            </p:cNvPr>
            <p:cNvSpPr txBox="1"/>
            <p:nvPr/>
          </p:nvSpPr>
          <p:spPr>
            <a:xfrm>
              <a:off x="1498586" y="2936557"/>
              <a:ext cx="2108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요구사항명세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59B4141-EB81-4E87-B9E7-12D0CE8CE760}"/>
              </a:ext>
            </a:extLst>
          </p:cNvPr>
          <p:cNvGrpSpPr/>
          <p:nvPr/>
        </p:nvGrpSpPr>
        <p:grpSpPr>
          <a:xfrm>
            <a:off x="920700" y="2075170"/>
            <a:ext cx="2838398" cy="523220"/>
            <a:chOff x="856623" y="2936557"/>
            <a:chExt cx="2838398" cy="52322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4DCE7-DC90-4D9F-BD02-C286D8163FBB}"/>
                </a:ext>
              </a:extLst>
            </p:cNvPr>
            <p:cNvSpPr txBox="1"/>
            <p:nvPr/>
          </p:nvSpPr>
          <p:spPr>
            <a:xfrm>
              <a:off x="856623" y="2967335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223E50-5948-4C0D-8B17-F6403A499FE6}"/>
                </a:ext>
              </a:extLst>
            </p:cNvPr>
            <p:cNvSpPr txBox="1"/>
            <p:nvPr/>
          </p:nvSpPr>
          <p:spPr>
            <a:xfrm>
              <a:off x="1498586" y="2936557"/>
              <a:ext cx="21964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조원 담당업무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5A869A-23EB-46B0-B348-7334D7A0A46B}"/>
              </a:ext>
            </a:extLst>
          </p:cNvPr>
          <p:cNvGrpSpPr/>
          <p:nvPr/>
        </p:nvGrpSpPr>
        <p:grpSpPr>
          <a:xfrm>
            <a:off x="7998753" y="2130212"/>
            <a:ext cx="2630584" cy="523220"/>
            <a:chOff x="856623" y="2936557"/>
            <a:chExt cx="2630584" cy="52322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F8837D-C6A9-4FA3-B129-1FB40756EA18}"/>
                </a:ext>
              </a:extLst>
            </p:cNvPr>
            <p:cNvSpPr txBox="1"/>
            <p:nvPr/>
          </p:nvSpPr>
          <p:spPr>
            <a:xfrm>
              <a:off x="856623" y="296733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F1099F-AC48-4A55-BEAE-4A848F2AC410}"/>
                </a:ext>
              </a:extLst>
            </p:cNvPr>
            <p:cNvSpPr txBox="1"/>
            <p:nvPr/>
          </p:nvSpPr>
          <p:spPr>
            <a:xfrm>
              <a:off x="1498586" y="2936557"/>
              <a:ext cx="1988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Diagram</a:t>
              </a:r>
              <a:endParaRPr lang="ko-KR" altLang="en-US" sz="2800" spc="-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202D222-B4A5-42E2-98E5-F4A8B5CCB32A}"/>
              </a:ext>
            </a:extLst>
          </p:cNvPr>
          <p:cNvGrpSpPr/>
          <p:nvPr/>
        </p:nvGrpSpPr>
        <p:grpSpPr>
          <a:xfrm>
            <a:off x="7998753" y="2994720"/>
            <a:ext cx="3274735" cy="523220"/>
            <a:chOff x="856623" y="2936557"/>
            <a:chExt cx="3274735" cy="52322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D35DF20-6B09-45CF-BD05-274BD7C22A22}"/>
                </a:ext>
              </a:extLst>
            </p:cNvPr>
            <p:cNvSpPr txBox="1"/>
            <p:nvPr/>
          </p:nvSpPr>
          <p:spPr>
            <a:xfrm>
              <a:off x="856623" y="296733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F7F1A9-F0B3-4A7E-B2D8-510AF09CF430}"/>
                </a:ext>
              </a:extLst>
            </p:cNvPr>
            <p:cNvSpPr txBox="1"/>
            <p:nvPr/>
          </p:nvSpPr>
          <p:spPr>
            <a:xfrm>
              <a:off x="1498586" y="2936557"/>
              <a:ext cx="2632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Sequence Diagram</a:t>
              </a:r>
              <a:endParaRPr lang="ko-KR" altLang="en-US" sz="2800" spc="-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998A077-EAF0-463A-ABF9-FBC972FD8987}"/>
              </a:ext>
            </a:extLst>
          </p:cNvPr>
          <p:cNvGrpSpPr/>
          <p:nvPr/>
        </p:nvGrpSpPr>
        <p:grpSpPr>
          <a:xfrm>
            <a:off x="7998753" y="3877400"/>
            <a:ext cx="3976530" cy="523220"/>
            <a:chOff x="856623" y="2936557"/>
            <a:chExt cx="3976530" cy="5232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AD6B29-FF02-4F1F-99AD-A50BD7C46E98}"/>
                </a:ext>
              </a:extLst>
            </p:cNvPr>
            <p:cNvSpPr txBox="1"/>
            <p:nvPr/>
          </p:nvSpPr>
          <p:spPr>
            <a:xfrm>
              <a:off x="856623" y="296733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01528A9-98CD-48D8-B411-ACF7DAB418D1}"/>
                </a:ext>
              </a:extLst>
            </p:cNvPr>
            <p:cNvSpPr txBox="1"/>
            <p:nvPr/>
          </p:nvSpPr>
          <p:spPr>
            <a:xfrm>
              <a:off x="1498586" y="2936557"/>
              <a:ext cx="33345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 주석 및 실행화면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4888180-6EF2-4729-B943-B591E71A413F}"/>
              </a:ext>
            </a:extLst>
          </p:cNvPr>
          <p:cNvGrpSpPr/>
          <p:nvPr/>
        </p:nvGrpSpPr>
        <p:grpSpPr>
          <a:xfrm>
            <a:off x="7998753" y="1204149"/>
            <a:ext cx="1918274" cy="523220"/>
            <a:chOff x="856623" y="2936557"/>
            <a:chExt cx="1918274" cy="52322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CF586A-7C40-4FC7-AF98-605CFD7BB799}"/>
                </a:ext>
              </a:extLst>
            </p:cNvPr>
            <p:cNvSpPr txBox="1"/>
            <p:nvPr/>
          </p:nvSpPr>
          <p:spPr>
            <a:xfrm>
              <a:off x="856623" y="2967335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203D79-06A2-4E32-B538-B10295507859}"/>
                </a:ext>
              </a:extLst>
            </p:cNvPr>
            <p:cNvSpPr txBox="1"/>
            <p:nvPr/>
          </p:nvSpPr>
          <p:spPr>
            <a:xfrm>
              <a:off x="1498586" y="2936557"/>
              <a:ext cx="12763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UseCase</a:t>
              </a:r>
              <a:endParaRPr lang="en-US" altLang="ko-KR" sz="2800" spc="-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7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7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25874" y="2844800"/>
            <a:ext cx="57807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41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Class Diagram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Part 7,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5361C4-11D4-47B3-9EF5-2F88C257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363980"/>
            <a:ext cx="11216640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1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7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8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25873" y="2844800"/>
            <a:ext cx="76361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Sequence Diagram</a:t>
            </a:r>
            <a:endParaRPr lang="ko-KR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77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10852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52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Diagram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8,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0565F-3FBB-431B-8920-92F15FFB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4" y="1280098"/>
            <a:ext cx="11452192" cy="529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3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7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25873" y="2844800"/>
            <a:ext cx="7636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</a:t>
            </a:r>
            <a:endParaRPr lang="en-US" altLang="ko-KR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474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8723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9-1 Main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80758-6816-4F17-B6C1-492481B7BDB0}"/>
              </a:ext>
            </a:extLst>
          </p:cNvPr>
          <p:cNvSpPr txBox="1"/>
          <p:nvPr/>
        </p:nvSpPr>
        <p:spPr>
          <a:xfrm>
            <a:off x="482987" y="1426705"/>
            <a:ext cx="200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Main.java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CB485-375A-4195-8922-4831A878DC8F}"/>
              </a:ext>
            </a:extLst>
          </p:cNvPr>
          <p:cNvCxnSpPr>
            <a:cxnSpLocks/>
          </p:cNvCxnSpPr>
          <p:nvPr/>
        </p:nvCxnSpPr>
        <p:spPr>
          <a:xfrm>
            <a:off x="6614610" y="3717502"/>
            <a:ext cx="1359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7C7CAD15-0A7B-4750-BBA7-FDF3F556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11" y="2567022"/>
            <a:ext cx="5736624" cy="32649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8A5682-8B3C-4C9E-9155-20A2BFBD6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552" y="3203383"/>
            <a:ext cx="2769844" cy="13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9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8723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9-1 Main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890C2-4F03-4E34-BF6A-19CC986F5931}"/>
              </a:ext>
            </a:extLst>
          </p:cNvPr>
          <p:cNvSpPr txBox="1"/>
          <p:nvPr/>
        </p:nvSpPr>
        <p:spPr>
          <a:xfrm>
            <a:off x="482987" y="1426705"/>
            <a:ext cx="200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Main.java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844B94-E4ED-41AC-ABA1-8DB6A4B7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" y="3254928"/>
            <a:ext cx="5398074" cy="117398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39C6EC-CB9D-4AAF-9AB1-28AF1B65A2F7}"/>
              </a:ext>
            </a:extLst>
          </p:cNvPr>
          <p:cNvCxnSpPr>
            <a:cxnSpLocks/>
          </p:cNvCxnSpPr>
          <p:nvPr/>
        </p:nvCxnSpPr>
        <p:spPr>
          <a:xfrm>
            <a:off x="6095998" y="3943071"/>
            <a:ext cx="1359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568" y="3628702"/>
            <a:ext cx="391532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8723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9-1 Main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890C2-4F03-4E34-BF6A-19CC986F5931}"/>
              </a:ext>
            </a:extLst>
          </p:cNvPr>
          <p:cNvSpPr txBox="1"/>
          <p:nvPr/>
        </p:nvSpPr>
        <p:spPr>
          <a:xfrm>
            <a:off x="482987" y="1426705"/>
            <a:ext cx="200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Main.java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EBA67B-50B9-499C-8464-754548DF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" y="2521428"/>
            <a:ext cx="6438025" cy="301308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ED055A-1AC4-4352-B3B4-52985368AB83}"/>
              </a:ext>
            </a:extLst>
          </p:cNvPr>
          <p:cNvCxnSpPr>
            <a:cxnSpLocks/>
          </p:cNvCxnSpPr>
          <p:nvPr/>
        </p:nvCxnSpPr>
        <p:spPr>
          <a:xfrm>
            <a:off x="6669248" y="3734873"/>
            <a:ext cx="1179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16" y="3487188"/>
            <a:ext cx="368205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4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8723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9-1 Main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CB485-375A-4195-8922-4831A878DC8F}"/>
              </a:ext>
            </a:extLst>
          </p:cNvPr>
          <p:cNvCxnSpPr>
            <a:cxnSpLocks/>
          </p:cNvCxnSpPr>
          <p:nvPr/>
        </p:nvCxnSpPr>
        <p:spPr>
          <a:xfrm>
            <a:off x="6199464" y="3734873"/>
            <a:ext cx="1179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CC458E-689D-49D0-877E-65BB8752B621}"/>
              </a:ext>
            </a:extLst>
          </p:cNvPr>
          <p:cNvSpPr txBox="1"/>
          <p:nvPr/>
        </p:nvSpPr>
        <p:spPr>
          <a:xfrm>
            <a:off x="482987" y="1426705"/>
            <a:ext cx="200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Main.java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E679B4-79C3-4728-8535-F1259548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9" y="2417533"/>
            <a:ext cx="5373663" cy="3013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466" y="3406214"/>
            <a:ext cx="424704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5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8723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9-1 Main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CB485-375A-4195-8922-4831A878DC8F}"/>
              </a:ext>
            </a:extLst>
          </p:cNvPr>
          <p:cNvCxnSpPr>
            <a:cxnSpLocks/>
          </p:cNvCxnSpPr>
          <p:nvPr/>
        </p:nvCxnSpPr>
        <p:spPr>
          <a:xfrm>
            <a:off x="6545179" y="3734873"/>
            <a:ext cx="1107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CC458E-689D-49D0-877E-65BB8752B621}"/>
              </a:ext>
            </a:extLst>
          </p:cNvPr>
          <p:cNvSpPr txBox="1"/>
          <p:nvPr/>
        </p:nvSpPr>
        <p:spPr>
          <a:xfrm>
            <a:off x="482987" y="1426705"/>
            <a:ext cx="200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Main.java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BF7932-2CAD-445E-96C1-479848D6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0" y="2504634"/>
            <a:ext cx="5769839" cy="3126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201" y="3486597"/>
            <a:ext cx="3781953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47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7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25874" y="2844800"/>
            <a:ext cx="4422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일정표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8723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9-1 Main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CB485-375A-4195-8922-4831A878DC8F}"/>
              </a:ext>
            </a:extLst>
          </p:cNvPr>
          <p:cNvCxnSpPr>
            <a:cxnSpLocks/>
          </p:cNvCxnSpPr>
          <p:nvPr/>
        </p:nvCxnSpPr>
        <p:spPr>
          <a:xfrm>
            <a:off x="6460334" y="3760040"/>
            <a:ext cx="9104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CC458E-689D-49D0-877E-65BB8752B621}"/>
              </a:ext>
            </a:extLst>
          </p:cNvPr>
          <p:cNvSpPr txBox="1"/>
          <p:nvPr/>
        </p:nvSpPr>
        <p:spPr>
          <a:xfrm>
            <a:off x="482987" y="1426705"/>
            <a:ext cx="200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Main.java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340DE3-517D-4B5A-8445-D6D64A44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203" y="1544402"/>
            <a:ext cx="1009791" cy="12860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B9F62D8-61E5-4B78-92E6-BD3B57870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29" y="3106527"/>
            <a:ext cx="3807140" cy="2049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BEBAE3-EDF4-48DD-812D-B5DE1B7DD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42" y="2187429"/>
            <a:ext cx="6112347" cy="373432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3BFD68-7F8C-4DC3-BC2C-6496FF5DC8F1}"/>
              </a:ext>
            </a:extLst>
          </p:cNvPr>
          <p:cNvSpPr/>
          <p:nvPr/>
        </p:nvSpPr>
        <p:spPr>
          <a:xfrm>
            <a:off x="805842" y="2986481"/>
            <a:ext cx="3455766" cy="199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531389-5395-4A7C-A86C-D1A82F7674B3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4261608" y="2187429"/>
            <a:ext cx="4911595" cy="8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7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8723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9-1 Main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CB485-375A-4195-8922-4831A878DC8F}"/>
              </a:ext>
            </a:extLst>
          </p:cNvPr>
          <p:cNvCxnSpPr>
            <a:cxnSpLocks/>
          </p:cNvCxnSpPr>
          <p:nvPr/>
        </p:nvCxnSpPr>
        <p:spPr>
          <a:xfrm>
            <a:off x="6189601" y="3650383"/>
            <a:ext cx="1255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CC458E-689D-49D0-877E-65BB8752B621}"/>
              </a:ext>
            </a:extLst>
          </p:cNvPr>
          <p:cNvSpPr txBox="1"/>
          <p:nvPr/>
        </p:nvSpPr>
        <p:spPr>
          <a:xfrm>
            <a:off x="482987" y="1426705"/>
            <a:ext cx="200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Main.java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43795A-1AC5-4F26-9BCD-09D7B983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01" y="2939476"/>
            <a:ext cx="4696480" cy="1781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14B3C2-3932-4F82-AB84-2E1C82FF1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291" y="2494963"/>
            <a:ext cx="3075414" cy="26906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98BAA1-7F62-4082-A19C-0410D8CEB8FD}"/>
              </a:ext>
            </a:extLst>
          </p:cNvPr>
          <p:cNvSpPr/>
          <p:nvPr/>
        </p:nvSpPr>
        <p:spPr>
          <a:xfrm>
            <a:off x="9872146" y="3328026"/>
            <a:ext cx="975415" cy="32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84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1685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9-2 </a:t>
            </a:r>
            <a:r>
              <a:rPr lang="en-US" altLang="ko-KR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MakeupProduct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80758-6816-4F17-B6C1-492481B7BDB0}"/>
              </a:ext>
            </a:extLst>
          </p:cNvPr>
          <p:cNvSpPr txBox="1"/>
          <p:nvPr/>
        </p:nvSpPr>
        <p:spPr>
          <a:xfrm>
            <a:off x="482986" y="1426705"/>
            <a:ext cx="390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MakeupProduct.java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CB485-375A-4195-8922-4831A878DC8F}"/>
              </a:ext>
            </a:extLst>
          </p:cNvPr>
          <p:cNvCxnSpPr>
            <a:cxnSpLocks/>
          </p:cNvCxnSpPr>
          <p:nvPr/>
        </p:nvCxnSpPr>
        <p:spPr>
          <a:xfrm>
            <a:off x="5956183" y="3734873"/>
            <a:ext cx="9616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7AABF6E-7176-4574-BD82-DB6F11EC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11" y="3197302"/>
            <a:ext cx="4420217" cy="10587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9AE7D6-39FC-4B08-BD53-8F5E41CB5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164" y="4553504"/>
            <a:ext cx="4420217" cy="8794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1BE50B4-0565-4BCB-9E6A-207E16C2A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011" y="1977065"/>
            <a:ext cx="4420217" cy="92280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F84CB5-89D8-4526-BE88-BB88809B738D}"/>
              </a:ext>
            </a:extLst>
          </p:cNvPr>
          <p:cNvSpPr/>
          <p:nvPr/>
        </p:nvSpPr>
        <p:spPr>
          <a:xfrm>
            <a:off x="8259678" y="2274493"/>
            <a:ext cx="2265026" cy="35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70E04C-1317-4C21-AC4A-1CAC80E44498}"/>
              </a:ext>
            </a:extLst>
          </p:cNvPr>
          <p:cNvSpPr/>
          <p:nvPr/>
        </p:nvSpPr>
        <p:spPr>
          <a:xfrm>
            <a:off x="8191941" y="4817618"/>
            <a:ext cx="2348915" cy="35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32A9F6-FD92-4741-B176-46220C1799A8}"/>
              </a:ext>
            </a:extLst>
          </p:cNvPr>
          <p:cNvSpPr/>
          <p:nvPr/>
        </p:nvSpPr>
        <p:spPr>
          <a:xfrm>
            <a:off x="8259678" y="3551058"/>
            <a:ext cx="2265025" cy="35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83B704-3D1E-4854-92EE-78BA46E64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76" y="2071219"/>
            <a:ext cx="5496692" cy="212437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7FA103-C81B-4B3A-99B1-AAA07FCE3463}"/>
              </a:ext>
            </a:extLst>
          </p:cNvPr>
          <p:cNvSpPr/>
          <p:nvPr/>
        </p:nvSpPr>
        <p:spPr>
          <a:xfrm>
            <a:off x="4681058" y="3720814"/>
            <a:ext cx="1057012" cy="266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E70D3C-505C-48D2-9AF3-BE81C4481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76" y="4281176"/>
            <a:ext cx="6096851" cy="230023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B2555F-FA51-4502-BECD-A2B876D8D23C}"/>
              </a:ext>
            </a:extLst>
          </p:cNvPr>
          <p:cNvSpPr/>
          <p:nvPr/>
        </p:nvSpPr>
        <p:spPr>
          <a:xfrm>
            <a:off x="2952181" y="4420375"/>
            <a:ext cx="450274" cy="266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BFB3B0-1FF9-43B5-B2F6-AC0F02219DDF}"/>
              </a:ext>
            </a:extLst>
          </p:cNvPr>
          <p:cNvSpPr/>
          <p:nvPr/>
        </p:nvSpPr>
        <p:spPr>
          <a:xfrm>
            <a:off x="2666630" y="5190016"/>
            <a:ext cx="373292" cy="266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EA0A9B-CFE0-432B-A621-2CDF23F5308D}"/>
              </a:ext>
            </a:extLst>
          </p:cNvPr>
          <p:cNvSpPr/>
          <p:nvPr/>
        </p:nvSpPr>
        <p:spPr>
          <a:xfrm>
            <a:off x="2987479" y="5959657"/>
            <a:ext cx="373292" cy="266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7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15368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9-3 </a:t>
            </a:r>
            <a:r>
              <a:rPr lang="en-US" altLang="ko-KR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HomeProduct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CB485-375A-4195-8922-4831A878DC8F}"/>
              </a:ext>
            </a:extLst>
          </p:cNvPr>
          <p:cNvCxnSpPr>
            <a:cxnSpLocks/>
          </p:cNvCxnSpPr>
          <p:nvPr/>
        </p:nvCxnSpPr>
        <p:spPr>
          <a:xfrm>
            <a:off x="6654203" y="3734872"/>
            <a:ext cx="8203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ED2328BB-C23B-4F17-9D98-10819264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59" y="2050624"/>
            <a:ext cx="4404064" cy="7929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43F864-13B4-4B64-AD6A-CBB87BF2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140" y="3318842"/>
            <a:ext cx="4404064" cy="8320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13EF689-58FC-4418-B09B-55E47918C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140" y="4566934"/>
            <a:ext cx="4404065" cy="81013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699C71-7C12-416C-8E39-9C3F2BD476F7}"/>
              </a:ext>
            </a:extLst>
          </p:cNvPr>
          <p:cNvSpPr/>
          <p:nvPr/>
        </p:nvSpPr>
        <p:spPr>
          <a:xfrm>
            <a:off x="8632272" y="2228051"/>
            <a:ext cx="2340528" cy="43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D2BE99-F326-4471-97CB-C3927B3E14FA}"/>
              </a:ext>
            </a:extLst>
          </p:cNvPr>
          <p:cNvSpPr/>
          <p:nvPr/>
        </p:nvSpPr>
        <p:spPr>
          <a:xfrm>
            <a:off x="8605527" y="3515048"/>
            <a:ext cx="2425996" cy="43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CEC8C9-FDE7-44BF-BB2C-9E18E759DF67}"/>
              </a:ext>
            </a:extLst>
          </p:cNvPr>
          <p:cNvSpPr/>
          <p:nvPr/>
        </p:nvSpPr>
        <p:spPr>
          <a:xfrm>
            <a:off x="8632272" y="4752175"/>
            <a:ext cx="2425996" cy="43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80758-6816-4F17-B6C1-492481B7BDB0}"/>
              </a:ext>
            </a:extLst>
          </p:cNvPr>
          <p:cNvSpPr txBox="1"/>
          <p:nvPr/>
        </p:nvSpPr>
        <p:spPr>
          <a:xfrm>
            <a:off x="482986" y="1426705"/>
            <a:ext cx="390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HomeProduct.java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401C12-21FB-4F20-88D1-B80382AEE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21" y="2127383"/>
            <a:ext cx="6207874" cy="423147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B0CB4D-8711-425E-B926-C0D422E0124A}"/>
              </a:ext>
            </a:extLst>
          </p:cNvPr>
          <p:cNvSpPr/>
          <p:nvPr/>
        </p:nvSpPr>
        <p:spPr>
          <a:xfrm>
            <a:off x="4150413" y="3167510"/>
            <a:ext cx="2144642" cy="302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A8FF98-4A9C-49B6-B146-86A6940349F5}"/>
              </a:ext>
            </a:extLst>
          </p:cNvPr>
          <p:cNvSpPr/>
          <p:nvPr/>
        </p:nvSpPr>
        <p:spPr>
          <a:xfrm>
            <a:off x="1919483" y="3899454"/>
            <a:ext cx="1086375" cy="21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FAE292-594F-43EC-884E-2050A9E984B9}"/>
              </a:ext>
            </a:extLst>
          </p:cNvPr>
          <p:cNvSpPr/>
          <p:nvPr/>
        </p:nvSpPr>
        <p:spPr>
          <a:xfrm>
            <a:off x="1799484" y="4761569"/>
            <a:ext cx="1086375" cy="21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73CBF3-C488-4C05-899F-519078788BC1}"/>
              </a:ext>
            </a:extLst>
          </p:cNvPr>
          <p:cNvSpPr/>
          <p:nvPr/>
        </p:nvSpPr>
        <p:spPr>
          <a:xfrm>
            <a:off x="2437255" y="5671525"/>
            <a:ext cx="1186151" cy="21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9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15240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9-4 </a:t>
            </a:r>
            <a:r>
              <a:rPr lang="en-US" altLang="ko-KR" sz="1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OfficeProduct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80758-6816-4F17-B6C1-492481B7BDB0}"/>
              </a:ext>
            </a:extLst>
          </p:cNvPr>
          <p:cNvSpPr txBox="1"/>
          <p:nvPr/>
        </p:nvSpPr>
        <p:spPr>
          <a:xfrm>
            <a:off x="482986" y="1426705"/>
            <a:ext cx="390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OfficeProduct.java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CB485-375A-4195-8922-4831A878DC8F}"/>
              </a:ext>
            </a:extLst>
          </p:cNvPr>
          <p:cNvCxnSpPr>
            <a:cxnSpLocks/>
          </p:cNvCxnSpPr>
          <p:nvPr/>
        </p:nvCxnSpPr>
        <p:spPr>
          <a:xfrm>
            <a:off x="6308521" y="3734873"/>
            <a:ext cx="1171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F6786BD7-CC0D-4124-94D5-6DDFD97A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59" y="2011480"/>
            <a:ext cx="4404064" cy="8320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3F71C4-0601-44AD-B7CE-C0E7B3F0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759" y="3271705"/>
            <a:ext cx="4371683" cy="8101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BB2D5A1-2EC7-48D5-920F-941DD036E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759" y="4509978"/>
            <a:ext cx="4315427" cy="810103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ECAA85-F19F-4467-B5CD-EA0ED18AE4BF}"/>
              </a:ext>
            </a:extLst>
          </p:cNvPr>
          <p:cNvSpPr/>
          <p:nvPr/>
        </p:nvSpPr>
        <p:spPr>
          <a:xfrm>
            <a:off x="8632272" y="2228051"/>
            <a:ext cx="2340528" cy="43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2789E5-ABE4-4F34-8431-AC95C0475DEE}"/>
              </a:ext>
            </a:extLst>
          </p:cNvPr>
          <p:cNvSpPr/>
          <p:nvPr/>
        </p:nvSpPr>
        <p:spPr>
          <a:xfrm>
            <a:off x="8515630" y="3493094"/>
            <a:ext cx="2457169" cy="43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DF58AE-F06A-4A62-A9CD-BF75330E4328}"/>
              </a:ext>
            </a:extLst>
          </p:cNvPr>
          <p:cNvSpPr/>
          <p:nvPr/>
        </p:nvSpPr>
        <p:spPr>
          <a:xfrm>
            <a:off x="8515629" y="4718078"/>
            <a:ext cx="2381669" cy="43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20CE1B-2B3E-49B2-97A8-E8CD05D4C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82" y="2011480"/>
            <a:ext cx="5513335" cy="449837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A6A6DB-59BA-4745-AD6E-AD39413A2A18}"/>
              </a:ext>
            </a:extLst>
          </p:cNvPr>
          <p:cNvSpPr/>
          <p:nvPr/>
        </p:nvSpPr>
        <p:spPr>
          <a:xfrm>
            <a:off x="3577794" y="3179427"/>
            <a:ext cx="1992496" cy="211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57EFFF-5E99-499D-AB6F-C043A22CD7AB}"/>
              </a:ext>
            </a:extLst>
          </p:cNvPr>
          <p:cNvSpPr/>
          <p:nvPr/>
        </p:nvSpPr>
        <p:spPr>
          <a:xfrm>
            <a:off x="2145289" y="3734873"/>
            <a:ext cx="975415" cy="228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2D55B0-A060-417A-B9EF-1A10D1300CA8}"/>
              </a:ext>
            </a:extLst>
          </p:cNvPr>
          <p:cNvSpPr/>
          <p:nvPr/>
        </p:nvSpPr>
        <p:spPr>
          <a:xfrm>
            <a:off x="1838701" y="4738026"/>
            <a:ext cx="975415" cy="228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0554E8-DD79-4220-8D37-8DF22A677FBE}"/>
              </a:ext>
            </a:extLst>
          </p:cNvPr>
          <p:cNvSpPr/>
          <p:nvPr/>
        </p:nvSpPr>
        <p:spPr>
          <a:xfrm>
            <a:off x="1718963" y="5741179"/>
            <a:ext cx="881624" cy="228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69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11673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9-4 Manager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80758-6816-4F17-B6C1-492481B7BDB0}"/>
              </a:ext>
            </a:extLst>
          </p:cNvPr>
          <p:cNvSpPr txBox="1"/>
          <p:nvPr/>
        </p:nvSpPr>
        <p:spPr>
          <a:xfrm>
            <a:off x="482986" y="1426705"/>
            <a:ext cx="390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Manager.java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CB485-375A-4195-8922-4831A878DC8F}"/>
              </a:ext>
            </a:extLst>
          </p:cNvPr>
          <p:cNvCxnSpPr>
            <a:cxnSpLocks/>
          </p:cNvCxnSpPr>
          <p:nvPr/>
        </p:nvCxnSpPr>
        <p:spPr>
          <a:xfrm>
            <a:off x="5658643" y="3692928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D4E5718-C55A-470B-9555-45262A20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672" y="1719092"/>
            <a:ext cx="4201111" cy="1076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8A3631-02DD-45DD-AB2B-8168FFFD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671" y="3237376"/>
            <a:ext cx="4201111" cy="1066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10CF2E-7C19-41C2-B07E-153EF5BE9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670" y="4746134"/>
            <a:ext cx="4201112" cy="115268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C7E63C-D4EF-497C-9FA9-F3E6676E5348}"/>
              </a:ext>
            </a:extLst>
          </p:cNvPr>
          <p:cNvSpPr/>
          <p:nvPr/>
        </p:nvSpPr>
        <p:spPr>
          <a:xfrm>
            <a:off x="7449441" y="2150240"/>
            <a:ext cx="988251" cy="226502"/>
          </a:xfrm>
          <a:prstGeom prst="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9BD055-27CB-44F9-9E7E-48C63FE1F032}"/>
              </a:ext>
            </a:extLst>
          </p:cNvPr>
          <p:cNvSpPr/>
          <p:nvPr/>
        </p:nvSpPr>
        <p:spPr>
          <a:xfrm>
            <a:off x="7435942" y="3657599"/>
            <a:ext cx="909471" cy="226502"/>
          </a:xfrm>
          <a:prstGeom prst="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8DFA9E-B7B1-4C1D-B0FB-5FACFA9F2462}"/>
              </a:ext>
            </a:extLst>
          </p:cNvPr>
          <p:cNvSpPr/>
          <p:nvPr/>
        </p:nvSpPr>
        <p:spPr>
          <a:xfrm>
            <a:off x="7449441" y="5132241"/>
            <a:ext cx="895972" cy="226502"/>
          </a:xfrm>
          <a:prstGeom prst="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C680A-DE2D-4EAE-A85C-57DBA62DC68C}"/>
              </a:ext>
            </a:extLst>
          </p:cNvPr>
          <p:cNvSpPr/>
          <p:nvPr/>
        </p:nvSpPr>
        <p:spPr>
          <a:xfrm>
            <a:off x="8437693" y="3652380"/>
            <a:ext cx="1140902" cy="22650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C47A53-2F3B-4335-92E4-93CAC5F049DC}"/>
              </a:ext>
            </a:extLst>
          </p:cNvPr>
          <p:cNvSpPr/>
          <p:nvPr/>
        </p:nvSpPr>
        <p:spPr>
          <a:xfrm>
            <a:off x="8564926" y="2144078"/>
            <a:ext cx="1140902" cy="22650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258DEA-7976-45B6-86BE-7DCEBB165413}"/>
              </a:ext>
            </a:extLst>
          </p:cNvPr>
          <p:cNvSpPr/>
          <p:nvPr/>
        </p:nvSpPr>
        <p:spPr>
          <a:xfrm>
            <a:off x="8374642" y="5132241"/>
            <a:ext cx="1140902" cy="22650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ED793E-3C0A-4B8B-95E8-AB671D5EB1BB}"/>
              </a:ext>
            </a:extLst>
          </p:cNvPr>
          <p:cNvSpPr/>
          <p:nvPr/>
        </p:nvSpPr>
        <p:spPr>
          <a:xfrm>
            <a:off x="9385648" y="2574086"/>
            <a:ext cx="1211957" cy="22148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581406-E96F-4430-9DB2-A3A1931F72C2}"/>
              </a:ext>
            </a:extLst>
          </p:cNvPr>
          <p:cNvSpPr/>
          <p:nvPr/>
        </p:nvSpPr>
        <p:spPr>
          <a:xfrm>
            <a:off x="9445769" y="4043573"/>
            <a:ext cx="1140903" cy="22148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E2FBEE-B6DE-4DB1-96C1-CD5397FBC25B}"/>
              </a:ext>
            </a:extLst>
          </p:cNvPr>
          <p:cNvSpPr/>
          <p:nvPr/>
        </p:nvSpPr>
        <p:spPr>
          <a:xfrm>
            <a:off x="9385648" y="5573890"/>
            <a:ext cx="1015068" cy="22148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7C2052-A7BC-4EA6-B212-A88F7800B542}"/>
              </a:ext>
            </a:extLst>
          </p:cNvPr>
          <p:cNvSpPr/>
          <p:nvPr/>
        </p:nvSpPr>
        <p:spPr>
          <a:xfrm>
            <a:off x="8102132" y="4024796"/>
            <a:ext cx="1232296" cy="2198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A9E26E-A4AE-404C-BE8D-EA22922A61DB}"/>
              </a:ext>
            </a:extLst>
          </p:cNvPr>
          <p:cNvSpPr/>
          <p:nvPr/>
        </p:nvSpPr>
        <p:spPr>
          <a:xfrm>
            <a:off x="8036419" y="2531926"/>
            <a:ext cx="1232296" cy="2198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065D6D-A629-4A16-AD38-981AA30D08C6}"/>
              </a:ext>
            </a:extLst>
          </p:cNvPr>
          <p:cNvSpPr/>
          <p:nvPr/>
        </p:nvSpPr>
        <p:spPr>
          <a:xfrm>
            <a:off x="8085355" y="5547698"/>
            <a:ext cx="1232296" cy="2198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3D65F4-CFE7-418C-88F5-2C544D461260}"/>
              </a:ext>
            </a:extLst>
          </p:cNvPr>
          <p:cNvSpPr/>
          <p:nvPr/>
        </p:nvSpPr>
        <p:spPr>
          <a:xfrm>
            <a:off x="10693943" y="4746134"/>
            <a:ext cx="814119" cy="22148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B207341-F24C-4D74-A7DF-DF61EAB41389}"/>
              </a:ext>
            </a:extLst>
          </p:cNvPr>
          <p:cNvSpPr/>
          <p:nvPr/>
        </p:nvSpPr>
        <p:spPr>
          <a:xfrm>
            <a:off x="10804398" y="3256699"/>
            <a:ext cx="814119" cy="22148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00B278-5864-4F55-B8FE-66C72360384E}"/>
              </a:ext>
            </a:extLst>
          </p:cNvPr>
          <p:cNvSpPr/>
          <p:nvPr/>
        </p:nvSpPr>
        <p:spPr>
          <a:xfrm>
            <a:off x="10723174" y="1743810"/>
            <a:ext cx="985840" cy="22148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8EF729F9-852D-4B7E-A3EB-AA0B79F61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405" y="2393788"/>
            <a:ext cx="1009791" cy="1286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713833-0E47-4800-9FDB-99CE640EC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83" y="2472612"/>
            <a:ext cx="4921543" cy="332055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A3B4E5-6B93-46E0-B2F8-8BFBDDC208F6}"/>
              </a:ext>
            </a:extLst>
          </p:cNvPr>
          <p:cNvSpPr/>
          <p:nvPr/>
        </p:nvSpPr>
        <p:spPr>
          <a:xfrm>
            <a:off x="738406" y="4629795"/>
            <a:ext cx="4755598" cy="226502"/>
          </a:xfrm>
          <a:prstGeom prst="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18D110-6836-4F3A-BFCB-FB5358C47F1F}"/>
              </a:ext>
            </a:extLst>
          </p:cNvPr>
          <p:cNvSpPr/>
          <p:nvPr/>
        </p:nvSpPr>
        <p:spPr>
          <a:xfrm>
            <a:off x="746795" y="3820902"/>
            <a:ext cx="3910413" cy="48342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E03F49-E0BC-4CC5-929D-1C7B1462B4D9}"/>
              </a:ext>
            </a:extLst>
          </p:cNvPr>
          <p:cNvSpPr/>
          <p:nvPr/>
        </p:nvSpPr>
        <p:spPr>
          <a:xfrm>
            <a:off x="753449" y="4370609"/>
            <a:ext cx="1687331" cy="22650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AF0267-8613-4257-9E6F-72CA26F689C0}"/>
              </a:ext>
            </a:extLst>
          </p:cNvPr>
          <p:cNvSpPr/>
          <p:nvPr/>
        </p:nvSpPr>
        <p:spPr>
          <a:xfrm>
            <a:off x="832218" y="3548508"/>
            <a:ext cx="2333980" cy="2198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19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11673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9-4 Manager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80758-6816-4F17-B6C1-492481B7BDB0}"/>
              </a:ext>
            </a:extLst>
          </p:cNvPr>
          <p:cNvSpPr txBox="1"/>
          <p:nvPr/>
        </p:nvSpPr>
        <p:spPr>
          <a:xfrm>
            <a:off x="482986" y="1426705"/>
            <a:ext cx="390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Manager.java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CFCFB9-C901-4125-A0B4-87936429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08" y="1945150"/>
            <a:ext cx="4229690" cy="6858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7763E3-330F-4DD6-A67F-E9DBAD28A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708" y="3354743"/>
            <a:ext cx="4229690" cy="67636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1DD6AAE-562E-4F0F-8F56-71943A547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708" y="4754809"/>
            <a:ext cx="4229691" cy="69542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EEC549-9E03-4665-9F7D-C24E2FBBEF03}"/>
              </a:ext>
            </a:extLst>
          </p:cNvPr>
          <p:cNvSpPr/>
          <p:nvPr/>
        </p:nvSpPr>
        <p:spPr>
          <a:xfrm>
            <a:off x="7454707" y="1945135"/>
            <a:ext cx="2461631" cy="158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6A1B5D-840D-432A-A008-AEEDAB81DFEE}"/>
              </a:ext>
            </a:extLst>
          </p:cNvPr>
          <p:cNvSpPr/>
          <p:nvPr/>
        </p:nvSpPr>
        <p:spPr>
          <a:xfrm>
            <a:off x="7454707" y="3339136"/>
            <a:ext cx="2461631" cy="21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3054D3-00A6-4691-A966-828149BB667A}"/>
              </a:ext>
            </a:extLst>
          </p:cNvPr>
          <p:cNvSpPr/>
          <p:nvPr/>
        </p:nvSpPr>
        <p:spPr>
          <a:xfrm>
            <a:off x="7454706" y="4792876"/>
            <a:ext cx="2461631" cy="21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E50E56E-3002-4170-8A7A-6182BCF07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498" y="2393788"/>
            <a:ext cx="1009791" cy="1286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91B924-012F-410C-A161-851E68218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2" y="2631045"/>
            <a:ext cx="4675432" cy="299795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052C62-9359-4D3E-8530-BF815F995579}"/>
              </a:ext>
            </a:extLst>
          </p:cNvPr>
          <p:cNvCxnSpPr>
            <a:cxnSpLocks/>
          </p:cNvCxnSpPr>
          <p:nvPr/>
        </p:nvCxnSpPr>
        <p:spPr>
          <a:xfrm>
            <a:off x="5658643" y="3692928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4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11673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9-4 Manager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80758-6816-4F17-B6C1-492481B7BDB0}"/>
              </a:ext>
            </a:extLst>
          </p:cNvPr>
          <p:cNvSpPr txBox="1"/>
          <p:nvPr/>
        </p:nvSpPr>
        <p:spPr>
          <a:xfrm>
            <a:off x="482986" y="1426705"/>
            <a:ext cx="390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Manager.java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CB485-375A-4195-8922-4831A878DC8F}"/>
              </a:ext>
            </a:extLst>
          </p:cNvPr>
          <p:cNvCxnSpPr>
            <a:cxnSpLocks/>
          </p:cNvCxnSpPr>
          <p:nvPr/>
        </p:nvCxnSpPr>
        <p:spPr>
          <a:xfrm>
            <a:off x="6920917" y="385683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922" y="2759825"/>
            <a:ext cx="4110072" cy="20116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D837BF5-1C5C-4FBA-A8C9-E396F738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1" y="2296087"/>
            <a:ext cx="6300131" cy="360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및 실행화면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9,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A148C-05BA-44DD-9043-DAE7CCC6BA7B}"/>
              </a:ext>
            </a:extLst>
          </p:cNvPr>
          <p:cNvSpPr txBox="1"/>
          <p:nvPr/>
        </p:nvSpPr>
        <p:spPr>
          <a:xfrm>
            <a:off x="805841" y="660176"/>
            <a:ext cx="11673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9-4 Manager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80758-6816-4F17-B6C1-492481B7BDB0}"/>
              </a:ext>
            </a:extLst>
          </p:cNvPr>
          <p:cNvSpPr txBox="1"/>
          <p:nvPr/>
        </p:nvSpPr>
        <p:spPr>
          <a:xfrm>
            <a:off x="482986" y="1426705"/>
            <a:ext cx="390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Manager.java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CB485-375A-4195-8922-4831A878DC8F}"/>
              </a:ext>
            </a:extLst>
          </p:cNvPr>
          <p:cNvCxnSpPr>
            <a:cxnSpLocks/>
          </p:cNvCxnSpPr>
          <p:nvPr/>
        </p:nvCxnSpPr>
        <p:spPr>
          <a:xfrm>
            <a:off x="6602137" y="3429000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23950FD-4D2B-4B34-A72C-CC377CE3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039" y="2656820"/>
            <a:ext cx="4237874" cy="17401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D62048-7D8B-45A5-A8FB-36A6CD744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1" y="2126513"/>
            <a:ext cx="1009791" cy="1286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AEB3BB-E988-481E-9357-2B9F51319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38" y="2449239"/>
            <a:ext cx="6140742" cy="31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377938" y="2844800"/>
            <a:ext cx="2573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10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25873" y="2844800"/>
            <a:ext cx="62694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피드백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40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581493" y="204417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798190" y="224301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586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05/13 : 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</a:t>
            </a:r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581493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798189" y="3535504"/>
            <a:ext cx="48122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3541252"/>
            <a:ext cx="5434501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05/13 ~ 05/20 : </a:t>
            </a:r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분석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581493" y="4695501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808182" y="4863558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679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05/20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05/27 : 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</a:t>
            </a:r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>
            <a:off x="5150440" y="3533140"/>
            <a:ext cx="1463040" cy="13466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피드백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967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10,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4992" y="1312784"/>
            <a:ext cx="1396538" cy="516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완료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13480" y="1312784"/>
            <a:ext cx="3230831" cy="516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 및 보완 필요 사항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4992" y="2252749"/>
            <a:ext cx="4721629" cy="398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물품 재고 입력 </a:t>
            </a:r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물품</a:t>
            </a:r>
            <a:r>
              <a:rPr lang="en-US" altLang="ko-KR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매출액</a:t>
            </a:r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출고량 </a:t>
            </a:r>
            <a:r>
              <a:rPr lang="en-US" altLang="ko-KR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잔여 재고량 출력</a:t>
            </a:r>
            <a:r>
              <a:rPr lang="en-US" altLang="ko-KR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>
              <a:buAutoNum type="arabicPeriod"/>
            </a:pPr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문서화 저장 </a:t>
            </a:r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상품 등록 시간 등록</a:t>
            </a:r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 종료</a:t>
            </a:r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원가</a:t>
            </a:r>
            <a:r>
              <a:rPr lang="en-US" altLang="ko-KR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판매가격 강제 등록</a:t>
            </a:r>
            <a:endParaRPr lang="en-US" altLang="ko-KR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13480" y="2252747"/>
            <a:ext cx="4721629" cy="3981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및 지식 부족으로 인한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및 관리 부분 보완의 필요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김봉재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/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적정 재고량 이하로 떨어질 시 안내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출력 구현의 필요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이찬영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/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변동이 없는 악성 재고를 나타내는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기능의 구현 부족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이희수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/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항목별 할인과 관련된 소스 제작을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싶었으나 지식 부족으로 보완 필요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송민준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/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소스트리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미활용으로 인한 업무분담의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시각화를 못하여 다음 프로젝트에 사용요구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박성호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3989475" y="2889434"/>
            <a:ext cx="4381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7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25874" y="2844800"/>
            <a:ext cx="57807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조원 담당업무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05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조원 담당업무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370579" y="2190974"/>
            <a:ext cx="152749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370579" y="2190972"/>
            <a:ext cx="1527490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409429" y="2308446"/>
            <a:ext cx="135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이찬영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(PM)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808C5E-802D-40A8-99DD-31A45883FF99}"/>
              </a:ext>
            </a:extLst>
          </p:cNvPr>
          <p:cNvSpPr/>
          <p:nvPr/>
        </p:nvSpPr>
        <p:spPr>
          <a:xfrm>
            <a:off x="2724005" y="2184846"/>
            <a:ext cx="152749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9123A7-9819-4F75-97CC-BE31434AD277}"/>
              </a:ext>
            </a:extLst>
          </p:cNvPr>
          <p:cNvSpPr/>
          <p:nvPr/>
        </p:nvSpPr>
        <p:spPr>
          <a:xfrm>
            <a:off x="2724005" y="2184844"/>
            <a:ext cx="1527490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0756B1-0EAD-424E-9A6B-67477E219E66}"/>
              </a:ext>
            </a:extLst>
          </p:cNvPr>
          <p:cNvSpPr txBox="1"/>
          <p:nvPr/>
        </p:nvSpPr>
        <p:spPr>
          <a:xfrm>
            <a:off x="2819400" y="2299817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김봉재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0332B9-E727-44B4-8239-F69479B3C16F}"/>
              </a:ext>
            </a:extLst>
          </p:cNvPr>
          <p:cNvSpPr/>
          <p:nvPr/>
        </p:nvSpPr>
        <p:spPr>
          <a:xfrm>
            <a:off x="5284557" y="2194862"/>
            <a:ext cx="152749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74189A-AA60-4F70-AB52-3F1BCA9D3605}"/>
              </a:ext>
            </a:extLst>
          </p:cNvPr>
          <p:cNvSpPr/>
          <p:nvPr/>
        </p:nvSpPr>
        <p:spPr>
          <a:xfrm>
            <a:off x="5284557" y="2194860"/>
            <a:ext cx="1527490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7F322C-3480-4A20-A4D4-AAABE391A97C}"/>
              </a:ext>
            </a:extLst>
          </p:cNvPr>
          <p:cNvSpPr txBox="1"/>
          <p:nvPr/>
        </p:nvSpPr>
        <p:spPr>
          <a:xfrm>
            <a:off x="5379952" y="2309833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이희수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C80DC4-AC70-4A39-96DD-FAC4E695E132}"/>
              </a:ext>
            </a:extLst>
          </p:cNvPr>
          <p:cNvSpPr/>
          <p:nvPr/>
        </p:nvSpPr>
        <p:spPr>
          <a:xfrm>
            <a:off x="7845110" y="2194862"/>
            <a:ext cx="152749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F856E6-F922-4280-AC89-15EF366A40A8}"/>
              </a:ext>
            </a:extLst>
          </p:cNvPr>
          <p:cNvSpPr/>
          <p:nvPr/>
        </p:nvSpPr>
        <p:spPr>
          <a:xfrm>
            <a:off x="7845110" y="2194860"/>
            <a:ext cx="1527490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549663-4F4A-47FD-84E4-195B22AEF8BA}"/>
              </a:ext>
            </a:extLst>
          </p:cNvPr>
          <p:cNvSpPr txBox="1"/>
          <p:nvPr/>
        </p:nvSpPr>
        <p:spPr>
          <a:xfrm>
            <a:off x="7940505" y="2309833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박성호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BD5A03-0760-4F2A-A78A-629C33DF07A3}"/>
              </a:ext>
            </a:extLst>
          </p:cNvPr>
          <p:cNvSpPr/>
          <p:nvPr/>
        </p:nvSpPr>
        <p:spPr>
          <a:xfrm>
            <a:off x="10198536" y="2184846"/>
            <a:ext cx="152749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D94F19-23FB-4307-8734-3BC66C459145}"/>
              </a:ext>
            </a:extLst>
          </p:cNvPr>
          <p:cNvSpPr/>
          <p:nvPr/>
        </p:nvSpPr>
        <p:spPr>
          <a:xfrm>
            <a:off x="10198536" y="2184844"/>
            <a:ext cx="1527490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2DFD2B-D991-4E67-8912-681158D3066A}"/>
              </a:ext>
            </a:extLst>
          </p:cNvPr>
          <p:cNvSpPr txBox="1"/>
          <p:nvPr/>
        </p:nvSpPr>
        <p:spPr>
          <a:xfrm>
            <a:off x="10293931" y="2299817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송민준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50882-5029-4BF5-A4C3-80625C33E880}"/>
              </a:ext>
            </a:extLst>
          </p:cNvPr>
          <p:cNvSpPr/>
          <p:nvPr/>
        </p:nvSpPr>
        <p:spPr>
          <a:xfrm>
            <a:off x="243186" y="3034591"/>
            <a:ext cx="1782276" cy="604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63E6AC-39F4-4013-8360-D0B03F655651}"/>
              </a:ext>
            </a:extLst>
          </p:cNvPr>
          <p:cNvSpPr/>
          <p:nvPr/>
        </p:nvSpPr>
        <p:spPr>
          <a:xfrm>
            <a:off x="197136" y="4065035"/>
            <a:ext cx="1782276" cy="604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참고자료제공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F44756-C012-40DC-A9C5-7FBE5187A244}"/>
              </a:ext>
            </a:extLst>
          </p:cNvPr>
          <p:cNvSpPr/>
          <p:nvPr/>
        </p:nvSpPr>
        <p:spPr>
          <a:xfrm>
            <a:off x="2553188" y="3034591"/>
            <a:ext cx="1782276" cy="604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Makeup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DBF4A7-8710-44E7-B048-557BB94CA753}"/>
              </a:ext>
            </a:extLst>
          </p:cNvPr>
          <p:cNvSpPr/>
          <p:nvPr/>
        </p:nvSpPr>
        <p:spPr>
          <a:xfrm>
            <a:off x="5157164" y="3034591"/>
            <a:ext cx="1782276" cy="604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FD2676-A362-4E70-BBE7-E7A0125813B8}"/>
              </a:ext>
            </a:extLst>
          </p:cNvPr>
          <p:cNvSpPr/>
          <p:nvPr/>
        </p:nvSpPr>
        <p:spPr>
          <a:xfrm>
            <a:off x="7671667" y="3035090"/>
            <a:ext cx="1782276" cy="604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DF90DC-AAA5-4561-8591-6C2D9DC353D3}"/>
              </a:ext>
            </a:extLst>
          </p:cNvPr>
          <p:cNvSpPr/>
          <p:nvPr/>
        </p:nvSpPr>
        <p:spPr>
          <a:xfrm>
            <a:off x="7713064" y="4065035"/>
            <a:ext cx="1782276" cy="604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및 발표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BA86E0-BD09-4B05-AE2F-15D3EDDA4E9C}"/>
              </a:ext>
            </a:extLst>
          </p:cNvPr>
          <p:cNvSpPr/>
          <p:nvPr/>
        </p:nvSpPr>
        <p:spPr>
          <a:xfrm>
            <a:off x="10071143" y="3034591"/>
            <a:ext cx="1782276" cy="604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Office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0955" y="4065035"/>
            <a:ext cx="135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Diagram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1083" y="4065035"/>
            <a:ext cx="135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85486" y="4165450"/>
            <a:ext cx="13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Use-Case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61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7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25874" y="2844800"/>
            <a:ext cx="57807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명세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85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명세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3, 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B5B453-C716-4A35-8885-B7CAC7EF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06" y="1444120"/>
            <a:ext cx="11294150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27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7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25874" y="2844800"/>
            <a:ext cx="57807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정보구조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32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1752</TotalTime>
  <Words>725</Words>
  <Application>Microsoft Office PowerPoint</Application>
  <PresentationFormat>와이드스크린</PresentationFormat>
  <Paragraphs>233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ez220406</cp:lastModifiedBy>
  <cp:revision>60</cp:revision>
  <dcterms:created xsi:type="dcterms:W3CDTF">2020-10-04T10:36:58Z</dcterms:created>
  <dcterms:modified xsi:type="dcterms:W3CDTF">2022-05-30T12:18:58Z</dcterms:modified>
</cp:coreProperties>
</file>