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71107db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71107db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71107db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71107db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71107db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71107db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71107db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71107db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71107db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71107db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71107db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71107db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784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주식 종료 가격 예측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872975" y="3922450"/>
            <a:ext cx="29505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팀명 : </a:t>
            </a:r>
            <a:r>
              <a:rPr lang="ko" sz="1500"/>
              <a:t>작전주 사냥꾼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팀원 : 최두호, 김범중, 김진연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/>
              <a:t>목차</a:t>
            </a:r>
            <a:endParaRPr sz="2400"/>
          </a:p>
        </p:txBody>
      </p:sp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535775" y="1480150"/>
            <a:ext cx="25536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4444"/>
              <a:buFont typeface="Lato"/>
              <a:buAutoNum type="arabicPeriod"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대회소개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목표 및 전략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데이터 수집 및 분석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머신러닝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결과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자료 링크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ko" sz="1800">
                <a:latin typeface="Lato"/>
                <a:ea typeface="Lato"/>
                <a:cs typeface="Lato"/>
                <a:sym typeface="Lato"/>
              </a:rPr>
              <a:t>느낀</a:t>
            </a:r>
            <a:r>
              <a:rPr b="1" lang="ko" sz="1800">
                <a:latin typeface="Lato"/>
                <a:ea typeface="Lato"/>
                <a:cs typeface="Lato"/>
                <a:sym typeface="Lato"/>
              </a:rPr>
              <a:t>점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956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6691"/>
              <a:buAutoNum type="arabicPeriod"/>
            </a:pPr>
            <a:r>
              <a:rPr b="1" lang="ko" sz="3022"/>
              <a:t>대회소개</a:t>
            </a:r>
            <a:endParaRPr b="1" sz="3022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534675"/>
            <a:ext cx="8520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대회 : 주식 종료 가격 예측 경진대회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주제 : KOSPI-200과 KOSDAQ-150의 주어진 기간에 마지막으로 거래된 가격(종가)를 예측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기간 : 2021.11.10 ~ 2021.11.29 10:00 am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예측 타깃 : </a:t>
            </a:r>
            <a:r>
              <a:rPr lang="ko" sz="14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11.01 ~ 11.05 종목 별 주가(월~금), 11.29 ~ 12.03 종목 별 주가(월~금)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22"/>
              <a:t>2. </a:t>
            </a:r>
            <a:r>
              <a:rPr b="1" lang="ko"/>
              <a:t>목표 및 전략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3675"/>
            <a:ext cx="8520600" cy="29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 목표</a:t>
            </a:r>
            <a:endParaRPr b="1" sz="140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데이터 전처리, 분석, 머신러닝 활용 기술 향상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16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 전략</a:t>
            </a:r>
            <a:endParaRPr b="1" sz="1416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ko" sz="115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다양한 데이터 수집과 머신러닝을 통한 주가 예측</a:t>
            </a:r>
            <a:endParaRPr sz="115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외부 데이터 중 종가와 상관계수 높은 자료 선정</a:t>
            </a:r>
            <a:endParaRPr sz="115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다양한 머신러닝으로 종가 예측</a:t>
            </a:r>
            <a:endParaRPr sz="115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# 외부 데이터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2429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KOSDAQ, KOSPI, DOW, NASDAQ, S&amp;P500, 환율, 금, 유가, 비트코인, 미국 국채 10년, 미국 국채2년</a:t>
            </a:r>
            <a:endParaRPr sz="1100">
              <a:solidFill>
                <a:srgbClr val="24292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22"/>
              <a:t>3. </a:t>
            </a:r>
            <a:r>
              <a:rPr b="1" lang="ko"/>
              <a:t>데이터 수집 및 분석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534675"/>
            <a:ext cx="8520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22"/>
              <a:t>4. </a:t>
            </a:r>
            <a:r>
              <a:rPr b="1" lang="ko"/>
              <a:t>머신러닝</a:t>
            </a:r>
            <a:endParaRPr b="1" sz="3022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534675"/>
            <a:ext cx="8520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3022"/>
              <a:t>5. 결과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534675"/>
            <a:ext cx="8520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머신러닝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22"/>
              <a:t>6. 자료링크</a:t>
            </a:r>
            <a:endParaRPr b="1" sz="3022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534675"/>
            <a:ext cx="8520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결과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22"/>
              <a:t>7. 느낀점</a:t>
            </a:r>
            <a:endParaRPr b="1" sz="3022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534675"/>
            <a:ext cx="85206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자료 링크</a:t>
            </a:r>
            <a:endParaRPr sz="14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