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2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24" Type="http://schemas.openxmlformats.org/officeDocument/2006/relationships/tableStyles" Target="tableStyles.xml"/><Relationship Id="rId25" Type="http://schemas.openxmlformats.org/officeDocument/2006/relationships/theme" Target="theme/theme1.xml"/><Relationship Id="rId23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/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2021-09-30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2021-09-30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2021-09-30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2021-09-30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73c4ca8a-80be-435f-85fe-5f91d76528b9.png"/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2" Type="http://schemas.openxmlformats.org/officeDocument/2006/relationships/image" Target="../media/5a84e95e-a1e1-4c81-af1f-1d8498d30ec7.png"/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3" Type="http://schemas.openxmlformats.org/officeDocument/2006/relationships/image" Target="../media/5a84e95e-a1e1-4c81-af1f-1d8498d30ec7.png"/><Relationship Id="rId2" Type="http://schemas.openxmlformats.org/officeDocument/2006/relationships/image" Target="../media/d96ff21b-f9c6-4d82-b58b-08a920e8f0c1.png"/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3" Type="http://schemas.openxmlformats.org/officeDocument/2006/relationships/image" Target="../media/73c4ca8a-80be-435f-85fe-5f91d76528b9.png"/><Relationship Id="rId2" Type="http://schemas.openxmlformats.org/officeDocument/2006/relationships/image" Target="../media/ac29919a-1ec0-4c70-82ec-1eea8a86e722.png"/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2" Type="http://schemas.openxmlformats.org/officeDocument/2006/relationships/image" Target="../media/image12.tmp"/><Relationship Id="rId3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7228746" y="2470903"/>
            <a:ext cx="3733894" cy="1916194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1473200" y="3167390"/>
            <a:ext cx="5567680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HY신명조"/>
                <a:ea typeface="HY신명조"/>
                <a:cs typeface="+mn-cs"/>
              </a:rPr>
              <a:t>변화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2413576" y="3198167"/>
            <a:ext cx="7364848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2-2)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1_shape2"/>
          <p:cNvSpPr/>
          <p:nvPr/>
        </p:nvSpPr>
        <p:spPr>
          <a:xfrm>
            <a:off x="5779016" y="408972"/>
            <a:ext cx="6412983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1_shape3"/>
          <p:cNvSpPr/>
          <p:nvPr/>
        </p:nvSpPr>
        <p:spPr>
          <a:xfrm>
            <a:off x="538480" y="396506"/>
            <a:ext cx="5312673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1_shape4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  <p:pic>
        <p:nvPicPr>
          <p:cNvPr id="7" name="nppt_16329904373902062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285" y="1412353"/>
            <a:ext cx="10561428" cy="44211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2_shape2"/>
          <p:cNvSpPr/>
          <p:nvPr/>
        </p:nvSpPr>
        <p:spPr>
          <a:xfrm>
            <a:off x="5779016" y="408972"/>
            <a:ext cx="6412983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2_shape3"/>
          <p:cNvSpPr/>
          <p:nvPr/>
        </p:nvSpPr>
        <p:spPr>
          <a:xfrm>
            <a:off x="538480" y="396506"/>
            <a:ext cx="5240537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2_shape4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  <p:pic>
        <p:nvPicPr>
          <p:cNvPr id="7" name="nppt_1632990437390238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506" y="986464"/>
            <a:ext cx="10064987" cy="52205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3_shape2"/>
          <p:cNvSpPr/>
          <p:nvPr/>
        </p:nvSpPr>
        <p:spPr>
          <a:xfrm>
            <a:off x="5779016" y="408972"/>
            <a:ext cx="6412983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3_shape3"/>
          <p:cNvSpPr/>
          <p:nvPr/>
        </p:nvSpPr>
        <p:spPr>
          <a:xfrm>
            <a:off x="538480" y="396506"/>
            <a:ext cx="5240537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13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480" y="1248149"/>
            <a:ext cx="10684933" cy="4520548"/>
          </a:xfrm>
          <a:prstGeom prst="rect">
            <a:avLst/>
          </a:prstGeom>
        </p:spPr>
      </p:pic>
      <p:pic>
        <p:nvPicPr>
          <p:cNvPr id="7" name="nppt_1632990437390250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8723" y="979081"/>
            <a:ext cx="4876487" cy="25293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4_shape2"/>
          <p:cNvSpPr/>
          <p:nvPr/>
        </p:nvSpPr>
        <p:spPr>
          <a:xfrm>
            <a:off x="5779016" y="408972"/>
            <a:ext cx="6412983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4_shape3"/>
          <p:cNvSpPr/>
          <p:nvPr/>
        </p:nvSpPr>
        <p:spPr>
          <a:xfrm>
            <a:off x="538480" y="396506"/>
            <a:ext cx="5240537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14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359" y="1568708"/>
            <a:ext cx="10337722" cy="4391798"/>
          </a:xfrm>
          <a:prstGeom prst="rect">
            <a:avLst/>
          </a:prstGeom>
        </p:spPr>
      </p:pic>
      <p:pic>
        <p:nvPicPr>
          <p:cNvPr id="7" name="nppt_1632990437390221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6092" y="1012688"/>
            <a:ext cx="5610098" cy="23484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2932253" y="3198167"/>
            <a:ext cx="6327494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2-3)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코로나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확진자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수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증감과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온라인쇼핑몰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상품군별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거래액</a:t>
            </a:r>
            <a:r>
              <a:rPr lang="en-US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변화</a:t>
            </a:r>
          </a:p>
        </p:txBody>
      </p:sp>
      <p:pic>
        <p:nvPicPr>
          <p:cNvPr id="4" name="slide1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8731" y="1690688"/>
            <a:ext cx="5086115" cy="4043574"/>
          </a:xfrm>
          <a:prstGeom prst="rect">
            <a:avLst/>
          </a:prstGeom>
        </p:spPr>
      </p:pic>
      <p:pic>
        <p:nvPicPr>
          <p:cNvPr id="5" name="slide16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486" y="1690688"/>
            <a:ext cx="5690531" cy="40435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070629" y="1411550"/>
            <a:ext cx="2050742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이슈</a:t>
            </a:r>
          </a:p>
        </p:txBody>
      </p:sp>
      <p:sp>
        <p:nvSpPr>
          <p:cNvPr id="4" name="slide17_shape2"/>
          <p:cNvSpPr/>
          <p:nvPr/>
        </p:nvSpPr>
        <p:spPr>
          <a:xfrm>
            <a:off x="2882284" y="2399462"/>
            <a:ext cx="8478174" cy="30469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일별로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누적값이라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잡아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매달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셋</a:t>
            </a:r>
          </a:p>
          <a:p>
            <a:pPr algn="l" marL="0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대조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자전거</a:t>
            </a:r>
          </a:p>
          <a:p>
            <a:pPr algn="l" marL="0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데이터셋에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결측값과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에러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map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특정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문자만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지정되지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자료는</a:t>
            </a:r>
          </a:p>
          <a:p>
            <a:pPr algn="l" marL="0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값으로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변하는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발생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replace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일별로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정리되있어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월별로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날짜를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조건으로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지정하여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계속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증가하는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그래프만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그려지는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y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축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확인하니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오름차순이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아님을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발견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문자형으로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인식</a:t>
            </a:r>
          </a:p>
          <a:p>
            <a:pPr algn="l" marL="0" defTabSz="914400" latinLnBrk="1"/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된다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판단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info,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dtype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확인한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뒤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변환해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2257064" y="3140713"/>
            <a:ext cx="8241176" cy="95410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(1)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파악하기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쉽도록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완성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(2)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(3)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품목별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요인을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뉴스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제목을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시각화</a:t>
            </a:r>
          </a:p>
        </p:txBody>
      </p:sp>
      <p:sp>
        <p:nvSpPr>
          <p:cNvPr id="4" name="slide18_shape2"/>
          <p:cNvSpPr/>
          <p:nvPr/>
        </p:nvSpPr>
        <p:spPr>
          <a:xfrm>
            <a:off x="4277287" y="2393849"/>
            <a:ext cx="363742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앞으로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개선사항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(210930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기준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9_shape1"/>
          <p:cNvSpPr/>
          <p:nvPr/>
        </p:nvSpPr>
        <p:spPr>
          <a:xfrm>
            <a:off x="5705382" y="3244334"/>
            <a:ext cx="781236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Q&amp;A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1"/>
          <p:cNvGrpSpPr>
            <a:grpSpLocks/>
          </p:cNvGrpSpPr>
          <p:nvPr/>
        </p:nvGrpSpPr>
        <p:grpSpPr>
          <a:xfrm>
            <a:off x="6939282" y="2336800"/>
            <a:ext cx="4003038" cy="2184400"/>
            <a:chOff x="6939282" y="2336800"/>
            <a:chExt cx="4003038" cy="2184400"/>
          </a:xfrm>
        </p:grpSpPr>
        <p:pic>
          <p:nvPicPr>
            <p:cNvPr id="4" name="slide2_picture1" descr="AI Can Help Scientists Find a Covid-19 Vaccine | WIRED"/>
            <p:cNvPicPr>
              <a:picLocks noChangeAspect="1"/>
            </p:cNvPicPr>
            <p:nvPr/>
          </p:nvPicPr>
          <p:blipFill>
            <a:blip r:embed="rId2" cstate="print"/>
            <a:srcRect t="26589" r="53979" b="26383" l="15801"/>
            <a:stretch>
              <a:fillRect/>
            </a:stretch>
          </p:blipFill>
          <p:spPr>
            <a:xfrm>
              <a:off x="6939282" y="2336800"/>
              <a:ext cx="1850192" cy="2184400"/>
            </a:xfrm>
            <a:prstGeom prst="rect">
              <a:avLst/>
            </a:prstGeom>
            <a:noFill/>
          </p:spPr>
        </p:pic>
        <p:pic>
          <p:nvPicPr>
            <p:cNvPr id="5" name="slide2_picture2" descr="AI Can Help Scientists Find a Covid-19 Vaccine | WIRED"/>
            <p:cNvPicPr>
              <a:picLocks noChangeAspect="1"/>
            </p:cNvPicPr>
            <p:nvPr/>
          </p:nvPicPr>
          <p:blipFill>
            <a:blip r:embed="rId2" cstate="print"/>
            <a:srcRect t="26589" r="15471" b="26383" l="49365"/>
            <a:stretch>
              <a:fillRect/>
            </a:stretch>
          </p:blipFill>
          <p:spPr>
            <a:xfrm>
              <a:off x="8789474" y="2336800"/>
              <a:ext cx="2152845" cy="2184400"/>
            </a:xfrm>
            <a:prstGeom prst="rect">
              <a:avLst/>
            </a:prstGeom>
            <a:noFill/>
          </p:spPr>
        </p:pic>
      </p:grpSp>
      <p:sp>
        <p:nvSpPr>
          <p:cNvPr id="6" name="slide2_shape1"/>
          <p:cNvSpPr/>
          <p:nvPr/>
        </p:nvSpPr>
        <p:spPr>
          <a:xfrm>
            <a:off x="1473200" y="3167390"/>
            <a:ext cx="5567680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19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에</a:t>
            </a:r>
            <a:r>
              <a:rPr lang="en-US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따른</a:t>
            </a:r>
            <a:r>
              <a:rPr lang="en-US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생활</a:t>
            </a:r>
            <a:r>
              <a:rPr lang="en-US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양상</a:t>
            </a:r>
            <a:r>
              <a:rPr lang="en-US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HY신명조"/>
                <a:ea typeface="HY신명조"/>
                <a:cs typeface="+mn-cs"/>
              </a:rPr>
              <a:t>변화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0_shape1"/>
          <p:cNvSpPr/>
          <p:nvPr/>
        </p:nvSpPr>
        <p:spPr>
          <a:xfrm>
            <a:off x="2518299" y="443884"/>
            <a:ext cx="7155402" cy="577081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양상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배경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설명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증가하면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집에서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보내는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증가하기에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홈트레이닝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쇼핑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근무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예상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길어짐에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사람들이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점차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둔감해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질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예상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(2)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영향이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얼마나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</a:t>
            </a:r>
          </a:p>
          <a:p>
            <a:pPr algn="l" marL="0" defTabSz="914400" latinLnBrk="1"/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내용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과정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수집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통계포털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이슈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일별로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누적값이라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잡아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매달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셋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+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자전거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결측값과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에러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map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특정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문자만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처리시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지정되지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자료는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변하는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발생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replace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+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일별로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정리되있어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월별로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지정하여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+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계속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증가하는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그래프만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그려지는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-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y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축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확인하니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오름차순이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아님을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발견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문자형으로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인식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된다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판단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info,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dtype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뒤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변환해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해결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앞으로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개선사항</a:t>
            </a:r>
          </a:p>
          <a:p>
            <a:pPr algn="l" marL="0" defTabSz="914400" latinLnBrk="1"/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파악하기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쉽도록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그래프를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완성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(2)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요인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(3)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코로나와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매출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품목별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요인을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분석할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</a:t>
            </a:r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(4)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시점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뉴스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제목을</a:t>
            </a:r>
            <a:r>
              <a:rPr lang="en-US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시각화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383556" y="5779292"/>
            <a:ext cx="5424887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수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변화가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일상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생활에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미치는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영향</a:t>
            </a:r>
          </a:p>
        </p:txBody>
      </p:sp>
      <p:sp>
        <p:nvSpPr>
          <p:cNvPr id="4" name="slide3_shape2"/>
          <p:cNvSpPr/>
          <p:nvPr/>
        </p:nvSpPr>
        <p:spPr>
          <a:xfrm>
            <a:off x="1686330" y="3210141"/>
            <a:ext cx="2261140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증가</a:t>
            </a:r>
            <a:endParaRPr sz="18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slide3_shape3"/>
          <p:cNvSpPr/>
          <p:nvPr/>
        </p:nvSpPr>
        <p:spPr>
          <a:xfrm>
            <a:off x="4642995" y="1525456"/>
            <a:ext cx="2929372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주제</a:t>
            </a:r>
            <a:r>
              <a:rPr lang="en-US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선정</a:t>
            </a:r>
            <a:r>
              <a:rPr lang="en-US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32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이유</a:t>
            </a:r>
          </a:p>
        </p:txBody>
      </p:sp>
      <p:sp>
        <p:nvSpPr>
          <p:cNvPr id="6" name="slide3_shape4"/>
          <p:cNvSpPr/>
          <p:nvPr/>
        </p:nvSpPr>
        <p:spPr>
          <a:xfrm>
            <a:off x="7963741" y="3071641"/>
            <a:ext cx="3383280" cy="64633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홈트레이닝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시간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온라인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쇼핑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, </a:t>
            </a: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재택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근무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시간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등의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증가</a:t>
            </a:r>
            <a:endParaRPr sz="18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slide3_shape5"/>
          <p:cNvSpPr/>
          <p:nvPr/>
        </p:nvSpPr>
        <p:spPr>
          <a:xfrm>
            <a:off x="5380352" y="3958023"/>
            <a:ext cx="1431296" cy="1431443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3_shape6"/>
          <p:cNvSpPr/>
          <p:nvPr/>
        </p:nvSpPr>
        <p:spPr>
          <a:xfrm>
            <a:off x="4642995" y="3210141"/>
            <a:ext cx="2789214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집에서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보내는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시간</a:t>
            </a:r>
            <a:r>
              <a:rPr lang="en-US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증가</a:t>
            </a:r>
            <a:endParaRPr sz="18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382600" y="3065994"/>
            <a:ext cx="5682079" cy="246221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342900" indent="-342900" defTabSz="914400" latinLnBrk="1">
              <a:buAutoNum type="arabicPeriod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추이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defTabSz="914400" latinLnBrk="1">
              <a:buAutoNum type="arabicPeriod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defTabSz="914400" latinLnBrk="1">
              <a:buAutoNum type="arabicPeriod"/>
            </a:pP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342900" indent="-342900" defTabSz="914400" latinLnBrk="1">
              <a:buAutoNum type="arabicPeriod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1)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pPr algn="l" marL="0" defTabSz="914400" latinLnBrk="1"/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2)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지하철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승객수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3)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거래액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  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이슈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8750397" y="1723625"/>
            <a:ext cx="946486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목차</a:t>
            </a:r>
            <a:endParaRPr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/>
          <p:cNvPicPr>
            <a:picLocks noChangeAspect="1"/>
          </p:cNvPicPr>
          <p:nvPr/>
        </p:nvPicPr>
        <p:blipFill>
          <a:blip r:embed="rId2" cstate="print"/>
          <a:srcRect b="70982" l="75173"/>
          <a:stretch>
            <a:fillRect/>
          </a:stretch>
        </p:blipFill>
        <p:spPr>
          <a:xfrm>
            <a:off x="1846756" y="5074444"/>
            <a:ext cx="2067102" cy="1087324"/>
          </a:xfrm>
          <a:prstGeom prst="rect">
            <a:avLst/>
          </a:prstGeom>
        </p:spPr>
      </p:pic>
      <p:sp>
        <p:nvSpPr>
          <p:cNvPr id="4" name="slide5_shape1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5_shape2"/>
          <p:cNvSpPr/>
          <p:nvPr/>
        </p:nvSpPr>
        <p:spPr>
          <a:xfrm>
            <a:off x="538480" y="396506"/>
            <a:ext cx="2683748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추이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3222228" y="378194"/>
            <a:ext cx="896977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slide5_picture2"/>
          <p:cNvPicPr>
            <a:picLocks noChangeAspect="1"/>
          </p:cNvPicPr>
          <p:nvPr/>
        </p:nvPicPr>
        <p:blipFill>
          <a:blip r:embed="rId2" cstate="print"/>
          <a:srcRect r="23633"/>
          <a:stretch>
            <a:fillRect/>
          </a:stretch>
        </p:blipFill>
        <p:spPr>
          <a:xfrm>
            <a:off x="744260" y="2346978"/>
            <a:ext cx="4628130" cy="2727466"/>
          </a:xfrm>
          <a:prstGeom prst="rect">
            <a:avLst/>
          </a:prstGeom>
        </p:spPr>
      </p:pic>
      <p:sp>
        <p:nvSpPr>
          <p:cNvPr id="8" name="slide5_shape4"/>
          <p:cNvSpPr/>
          <p:nvPr/>
        </p:nvSpPr>
        <p:spPr>
          <a:xfrm>
            <a:off x="9529401" y="6479807"/>
            <a:ext cx="2662599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국가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9" name="slide5_picture3" descr="이미지"/>
          <p:cNvPicPr>
            <a:picLocks noChangeAspect="1"/>
          </p:cNvPicPr>
          <p:nvPr/>
        </p:nvPicPr>
        <p:blipFill>
          <a:blip r:embed="rId3" cstate="print"/>
          <a:srcRect b="71917" l="88878"/>
          <a:stretch>
            <a:fillRect/>
          </a:stretch>
        </p:blipFill>
        <p:spPr>
          <a:xfrm>
            <a:off x="8760653" y="4740316"/>
            <a:ext cx="1073712" cy="1140424"/>
          </a:xfrm>
          <a:prstGeom prst="rect">
            <a:avLst/>
          </a:prstGeom>
        </p:spPr>
      </p:pic>
      <p:pic>
        <p:nvPicPr>
          <p:cNvPr id="10" name="slide5_picture4" descr="이미지"/>
          <p:cNvPicPr>
            <a:picLocks noChangeAspect="1"/>
          </p:cNvPicPr>
          <p:nvPr/>
        </p:nvPicPr>
        <p:blipFill>
          <a:blip r:embed="rId3" cstate="print"/>
          <a:srcRect r="9699"/>
          <a:stretch>
            <a:fillRect/>
          </a:stretch>
        </p:blipFill>
        <p:spPr>
          <a:xfrm>
            <a:off x="6767324" y="2487016"/>
            <a:ext cx="4837108" cy="2253300"/>
          </a:xfrm>
          <a:prstGeom prst="rect">
            <a:avLst/>
          </a:prstGeom>
        </p:spPr>
      </p:pic>
      <p:cxnSp>
        <p:nvCxnSpPr>
          <p:cNvPr id="11" name="slide5_shape5"/>
          <p:cNvCxnSpPr/>
          <p:nvPr/>
        </p:nvCxnSpPr>
        <p:spPr>
          <a:xfrm>
            <a:off x="6096000" y="2164470"/>
            <a:ext cx="0" cy="3364462"/>
          </a:xfrm>
          <a:prstGeom prst="line">
            <a:avLst/>
          </a:prstGeom>
          <a:ln w="38100" cap="flat">
            <a:solidFill>
              <a:schemeClr val="bg2">
                <a:lumMod val="7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5_shape6"/>
          <p:cNvSpPr/>
          <p:nvPr/>
        </p:nvSpPr>
        <p:spPr>
          <a:xfrm>
            <a:off x="2618089" y="1562582"/>
            <a:ext cx="880472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변화율</a:t>
            </a:r>
          </a:p>
        </p:txBody>
      </p:sp>
      <p:sp>
        <p:nvSpPr>
          <p:cNvPr id="13" name="slide5_shape7"/>
          <p:cNvSpPr/>
          <p:nvPr/>
        </p:nvSpPr>
        <p:spPr>
          <a:xfrm>
            <a:off x="8857273" y="1825737"/>
            <a:ext cx="880472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1919466" y="3198167"/>
            <a:ext cx="8353068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2-1)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240" y="1681201"/>
            <a:ext cx="5365694" cy="3877398"/>
          </a:xfrm>
          <a:prstGeom prst="rect">
            <a:avLst/>
          </a:prstGeom>
        </p:spPr>
      </p:pic>
      <p:sp>
        <p:nvSpPr>
          <p:cNvPr id="4" name="slide7_shape1"/>
          <p:cNvSpPr/>
          <p:nvPr/>
        </p:nvSpPr>
        <p:spPr>
          <a:xfrm>
            <a:off x="6272171" y="2967335"/>
            <a:ext cx="5743658" cy="92333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2020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현저하게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이용건수를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사회적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거리두기시행이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자전거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이용수에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영향을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끼친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것으로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판단된다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5" name="slide7_shape2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7_shape3"/>
          <p:cNvSpPr/>
          <p:nvPr/>
        </p:nvSpPr>
        <p:spPr>
          <a:xfrm>
            <a:off x="538480" y="396506"/>
            <a:ext cx="556274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2-1)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7_shape4"/>
          <p:cNvSpPr/>
          <p:nvPr/>
        </p:nvSpPr>
        <p:spPr>
          <a:xfrm>
            <a:off x="6096000" y="378194"/>
            <a:ext cx="6096000" cy="38179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7_shape5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6272171" y="2604237"/>
            <a:ext cx="5743658" cy="203132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2020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이용건수가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줄어든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만큼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이용건수가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줄어들었다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나아가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총이용건수가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비해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비율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것으로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줄어든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이용자중에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유저들의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비율이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있다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" name="slide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116" y="2243765"/>
            <a:ext cx="4305901" cy="2896004"/>
          </a:xfrm>
          <a:prstGeom prst="rect">
            <a:avLst/>
          </a:prstGeom>
        </p:spPr>
      </p:pic>
      <p:sp>
        <p:nvSpPr>
          <p:cNvPr id="5" name="slide8_shape2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8_shape3"/>
          <p:cNvSpPr/>
          <p:nvPr/>
        </p:nvSpPr>
        <p:spPr>
          <a:xfrm>
            <a:off x="538480" y="396506"/>
            <a:ext cx="556274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2-1)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8_shape4"/>
          <p:cNvSpPr/>
          <p:nvPr/>
        </p:nvSpPr>
        <p:spPr>
          <a:xfrm>
            <a:off x="6096000" y="378194"/>
            <a:ext cx="6096000" cy="38179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8_shape5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6272171" y="1338514"/>
            <a:ext cx="5743658" cy="58477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사람당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건수가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만큼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algn="l" marL="0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사람당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비슷한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폭으로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감소하였다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slide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208" y="1015420"/>
            <a:ext cx="4532735" cy="2858820"/>
          </a:xfrm>
          <a:prstGeom prst="rect">
            <a:avLst/>
          </a:prstGeom>
        </p:spPr>
      </p:pic>
      <p:pic>
        <p:nvPicPr>
          <p:cNvPr id="5" name="slide9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96" y="3960217"/>
            <a:ext cx="4532734" cy="2882781"/>
          </a:xfrm>
          <a:prstGeom prst="rect">
            <a:avLst/>
          </a:prstGeom>
        </p:spPr>
      </p:pic>
      <p:sp>
        <p:nvSpPr>
          <p:cNvPr id="6" name="slide9_shape2"/>
          <p:cNvSpPr/>
          <p:nvPr/>
        </p:nvSpPr>
        <p:spPr>
          <a:xfrm>
            <a:off x="0" y="390660"/>
            <a:ext cx="53848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9_shape3"/>
          <p:cNvSpPr/>
          <p:nvPr/>
        </p:nvSpPr>
        <p:spPr>
          <a:xfrm>
            <a:off x="538480" y="396506"/>
            <a:ext cx="556274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2-1)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증감과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9_shape4"/>
          <p:cNvSpPr/>
          <p:nvPr/>
        </p:nvSpPr>
        <p:spPr>
          <a:xfrm>
            <a:off x="6096000" y="378194"/>
            <a:ext cx="6096000" cy="38179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9_shape5"/>
          <p:cNvSpPr/>
          <p:nvPr/>
        </p:nvSpPr>
        <p:spPr>
          <a:xfrm>
            <a:off x="6220234" y="3026496"/>
            <a:ext cx="5743658" cy="233910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의문인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점은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이동거리는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이용건수의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경향을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따르지않고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algn="l" marL="0" defTabSz="914400" latinLnBrk="1"/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2020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월터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급격하게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줄어들더니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낮은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값에서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머무르는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아니라면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계절적영향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사회적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영향으로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볼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있으나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algn="l" marL="0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이용시간동안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이동하지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않았다는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의문은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풀리지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않는다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이동거리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컬럼의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문제로</a:t>
            </a:r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판단된다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marL="0" defTabSz="914400" latinLnBrk="1"/>
            <a:r>
              <a:rPr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9_shape6"/>
          <p:cNvSpPr/>
          <p:nvPr/>
        </p:nvSpPr>
        <p:spPr>
          <a:xfrm>
            <a:off x="10478525" y="6479808"/>
            <a:ext cx="1362376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공공데이터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kbjoong7(kbjoong7)</cp:lastModifiedBy>
  <dcterms:modified xsi:type="dcterms:W3CDTF">2021-09-30T08:48:00Z</dcterms:modified>
</cp:coreProperties>
</file>