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application/octet-strea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ko-KR" sz="1200">
                <a:solidFill>
                  <a:schemeClr val="tx1">
                    <a:tint val="75000"/>
                  </a:schemeClr>
                </a:solidFill>
              </a:rPr>
              <a:t>2021-09-30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ko-KR" sz="1200">
                <a:solidFill>
                  <a:schemeClr val="tx1">
                    <a:tint val="75000"/>
                  </a:schemeClr>
                </a:solidFill>
              </a:rPr>
              <a:t>2021-09-30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/>
              <a:t>2021-09-30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ko-KR" sz="1200">
                <a:solidFill>
                  <a:schemeClr val="tx1">
                    <a:tint val="75000"/>
                  </a:schemeClr>
                </a:solidFill>
              </a:rPr>
              <a:t>2021-09-30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7228746" y="2470903"/>
            <a:ext cx="3733894" cy="1916194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1473200" y="3167390"/>
            <a:ext cx="5567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변화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2413576" y="3198167"/>
            <a:ext cx="7364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2-2)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219" y="1591188"/>
            <a:ext cx="10925562" cy="4407062"/>
          </a:xfrm>
          <a:prstGeom prst="rect">
            <a:avLst/>
          </a:prstGeom>
        </p:spPr>
      </p:pic>
      <p:sp>
        <p:nvSpPr>
          <p:cNvPr id="4" name="slide11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1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1_shape3"/>
          <p:cNvSpPr/>
          <p:nvPr/>
        </p:nvSpPr>
        <p:spPr>
          <a:xfrm>
            <a:off x="538480" y="396506"/>
            <a:ext cx="5312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1_shape4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354" y="1565461"/>
            <a:ext cx="10498514" cy="4151420"/>
          </a:xfrm>
          <a:prstGeom prst="rect">
            <a:avLst/>
          </a:prstGeom>
        </p:spPr>
      </p:pic>
      <p:sp>
        <p:nvSpPr>
          <p:cNvPr id="4" name="slide12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2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2_shape3"/>
          <p:cNvSpPr/>
          <p:nvPr/>
        </p:nvSpPr>
        <p:spPr>
          <a:xfrm>
            <a:off x="538480" y="396506"/>
            <a:ext cx="5240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2_shape4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3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3_shape3"/>
          <p:cNvSpPr/>
          <p:nvPr/>
        </p:nvSpPr>
        <p:spPr>
          <a:xfrm>
            <a:off x="538480" y="396506"/>
            <a:ext cx="5240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nppt_1632988806952192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480" y="1248149"/>
            <a:ext cx="10684933" cy="4520548"/>
          </a:xfrm>
          <a:prstGeom prst="rect">
            <a:avLst/>
          </a:prstGeom>
        </p:spPr>
      </p:pic>
      <p:pic>
        <p:nvPicPr>
          <p:cNvPr id="7" name="slide1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9271" y="1222960"/>
            <a:ext cx="4836722" cy="19125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4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4_shape3"/>
          <p:cNvSpPr/>
          <p:nvPr/>
        </p:nvSpPr>
        <p:spPr>
          <a:xfrm>
            <a:off x="538480" y="396506"/>
            <a:ext cx="5240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nppt_1632988806952212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359" y="1568708"/>
            <a:ext cx="10337722" cy="4391798"/>
          </a:xfrm>
          <a:prstGeom prst="rect">
            <a:avLst/>
          </a:prstGeom>
        </p:spPr>
      </p:pic>
      <p:pic>
        <p:nvPicPr>
          <p:cNvPr id="7" name="slide14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3090" y="931599"/>
            <a:ext cx="5678284" cy="22904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2932253" y="3198167"/>
            <a:ext cx="6327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2-3)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B565-4B78-4FD5-B542-0B0A3152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3595"/>
          </a:xfrm>
        </p:spPr>
        <p:txBody>
          <a:bodyPr/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2-3)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 </a:t>
            </a:r>
            <a:r>
              <a:rPr lang="ko-KR" alt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 증감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4833C-9459-4C16-A9AF-444B2136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12192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6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69462BA-8C9A-4184-B5CA-B2C9BC6B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3595"/>
          </a:xfrm>
        </p:spPr>
        <p:txBody>
          <a:bodyPr/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2-3)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7C3D1-B605-4AB2-A6B5-2DE99340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660"/>
            <a:ext cx="12192000" cy="53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코로나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확진자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증감과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온라인쇼핑몰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상품군별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거래액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변화</a:t>
            </a:r>
          </a:p>
        </p:txBody>
      </p:sp>
      <p:pic>
        <p:nvPicPr>
          <p:cNvPr id="4" name="slide1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8731" y="1690688"/>
            <a:ext cx="5086115" cy="4043574"/>
          </a:xfrm>
          <a:prstGeom prst="rect">
            <a:avLst/>
          </a:prstGeom>
        </p:spPr>
      </p:pic>
      <p:pic>
        <p:nvPicPr>
          <p:cNvPr id="5" name="slide16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486" y="1690688"/>
            <a:ext cx="5690531" cy="40435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070629" y="1411550"/>
            <a:ext cx="205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이슈</a:t>
            </a:r>
          </a:p>
        </p:txBody>
      </p:sp>
      <p:sp>
        <p:nvSpPr>
          <p:cNvPr id="4" name="slide17_shape2"/>
          <p:cNvSpPr/>
          <p:nvPr/>
        </p:nvSpPr>
        <p:spPr>
          <a:xfrm>
            <a:off x="2882284" y="2399462"/>
            <a:ext cx="84781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누적값이라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잡아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셋</a:t>
            </a: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대조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자전거</a:t>
            </a: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결측값과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에러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map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특정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문자만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지정되지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자료는</a:t>
            </a: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변하는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발생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replace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정리되있어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지정하여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계속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그래프만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그려지는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y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확인하니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오름차순이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아님을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발견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문자형으로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인식</a:t>
            </a:r>
          </a:p>
          <a:p>
            <a:pPr marL="0" algn="l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info, dtype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뒤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1"/>
          <p:cNvGrpSpPr>
            <a:grpSpLocks/>
          </p:cNvGrpSpPr>
          <p:nvPr/>
        </p:nvGrpSpPr>
        <p:grpSpPr>
          <a:xfrm>
            <a:off x="6939282" y="2336800"/>
            <a:ext cx="4003038" cy="2184400"/>
            <a:chOff x="6939282" y="2336800"/>
            <a:chExt cx="4003038" cy="2184400"/>
          </a:xfrm>
        </p:grpSpPr>
        <p:pic>
          <p:nvPicPr>
            <p:cNvPr id="4" name="slide2_picture1" descr="AI Can Help Scientists Find a Covid-19 Vaccine | WIRED"/>
            <p:cNvPicPr>
              <a:picLocks noChangeAspect="1"/>
            </p:cNvPicPr>
            <p:nvPr/>
          </p:nvPicPr>
          <p:blipFill>
            <a:blip r:embed="rId2" cstate="print"/>
            <a:srcRect l="15801" t="26589" r="53979" b="26383"/>
            <a:stretch>
              <a:fillRect/>
            </a:stretch>
          </p:blipFill>
          <p:spPr>
            <a:xfrm>
              <a:off x="6939282" y="2336800"/>
              <a:ext cx="1850192" cy="2184400"/>
            </a:xfrm>
            <a:prstGeom prst="rect">
              <a:avLst/>
            </a:prstGeom>
            <a:noFill/>
          </p:spPr>
        </p:pic>
        <p:pic>
          <p:nvPicPr>
            <p:cNvPr id="5" name="slide2_picture2" descr="AI Can Help Scientists Find a Covid-19 Vaccine | WIRED"/>
            <p:cNvPicPr>
              <a:picLocks noChangeAspect="1"/>
            </p:cNvPicPr>
            <p:nvPr/>
          </p:nvPicPr>
          <p:blipFill>
            <a:blip r:embed="rId2" cstate="print"/>
            <a:srcRect l="49365" t="26589" r="15471" b="26383"/>
            <a:stretch>
              <a:fillRect/>
            </a:stretch>
          </p:blipFill>
          <p:spPr>
            <a:xfrm>
              <a:off x="8789474" y="2336800"/>
              <a:ext cx="2152845" cy="2184400"/>
            </a:xfrm>
            <a:prstGeom prst="rect">
              <a:avLst/>
            </a:prstGeom>
            <a:noFill/>
          </p:spPr>
        </p:pic>
      </p:grpSp>
      <p:sp>
        <p:nvSpPr>
          <p:cNvPr id="6" name="slide2_shape1"/>
          <p:cNvSpPr/>
          <p:nvPr/>
        </p:nvSpPr>
        <p:spPr>
          <a:xfrm>
            <a:off x="1473200" y="3167390"/>
            <a:ext cx="5567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19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에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따른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생활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양상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변화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2257064" y="3140713"/>
            <a:ext cx="8241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(1)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파악하기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쉽도록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완성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(2)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(3)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품목별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(4)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뉴스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제목을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시각화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277287" y="2393849"/>
            <a:ext cx="3637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앞으로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개선사항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(210930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9_shape1"/>
          <p:cNvSpPr/>
          <p:nvPr/>
        </p:nvSpPr>
        <p:spPr>
          <a:xfrm>
            <a:off x="5705382" y="3244334"/>
            <a:ext cx="7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Q&amp;A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0_shape1"/>
          <p:cNvSpPr/>
          <p:nvPr/>
        </p:nvSpPr>
        <p:spPr>
          <a:xfrm>
            <a:off x="2518299" y="443884"/>
            <a:ext cx="7155402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배경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설명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집에서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보내는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증가하기에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홈트레이닝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쇼핑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근무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예상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길어짐에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사람들이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점차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둔감해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예상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영향이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얼마나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marL="0" algn="l" defTabSz="914400" latinLnBrk="1"/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과정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수집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통계포털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이슈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누적값이라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잡아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셋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자전거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결측값과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에러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map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특정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문자만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지정되지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자료는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변하는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발생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replace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정리되있어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지정하여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계속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그래프만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그려지는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y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확인하니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오름차순이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아님을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발견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문자형으로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인식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info, dtype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뒤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개선사항</a:t>
            </a:r>
          </a:p>
          <a:p>
            <a:pPr marL="0" algn="l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파악하기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쉽도록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완성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(3)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품목별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(4)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뉴스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제목을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시각화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383556" y="5779292"/>
            <a:ext cx="5424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변화가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일상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생활에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미치는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영향</a:t>
            </a:r>
          </a:p>
        </p:txBody>
      </p:sp>
      <p:sp>
        <p:nvSpPr>
          <p:cNvPr id="4" name="slide3_shape2"/>
          <p:cNvSpPr/>
          <p:nvPr/>
        </p:nvSpPr>
        <p:spPr>
          <a:xfrm>
            <a:off x="1686330" y="3210141"/>
            <a:ext cx="226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증가</a:t>
            </a:r>
            <a:endParaRPr sz="18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4642995" y="1525456"/>
            <a:ext cx="2929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주제</a:t>
            </a:r>
            <a:r>
              <a:rPr lang="en-US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</a:t>
            </a:r>
            <a:r>
              <a:rPr lang="en-US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이유</a:t>
            </a:r>
          </a:p>
        </p:txBody>
      </p:sp>
      <p:sp>
        <p:nvSpPr>
          <p:cNvPr id="6" name="slide3_shape4"/>
          <p:cNvSpPr/>
          <p:nvPr/>
        </p:nvSpPr>
        <p:spPr>
          <a:xfrm>
            <a:off x="7963741" y="3071641"/>
            <a:ext cx="3383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홈트레이닝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시간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쇼핑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, </a:t>
            </a: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재택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근무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시간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등의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증가</a:t>
            </a:r>
            <a:endParaRPr sz="18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slide3_shape5"/>
          <p:cNvSpPr/>
          <p:nvPr/>
        </p:nvSpPr>
        <p:spPr>
          <a:xfrm>
            <a:off x="5380352" y="3958023"/>
            <a:ext cx="1431296" cy="1431443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3_shape6"/>
          <p:cNvSpPr/>
          <p:nvPr/>
        </p:nvSpPr>
        <p:spPr>
          <a:xfrm>
            <a:off x="4642995" y="3210141"/>
            <a:ext cx="27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집에서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보내는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시간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증가</a:t>
            </a:r>
            <a:endParaRPr sz="18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382600" y="3065994"/>
            <a:ext cx="568207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1)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pPr marL="0" algn="l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2)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3)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 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이슈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8750397" y="1723625"/>
            <a:ext cx="94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/>
          <p:cNvPicPr>
            <a:picLocks noChangeAspect="1"/>
          </p:cNvPicPr>
          <p:nvPr/>
        </p:nvPicPr>
        <p:blipFill>
          <a:blip r:embed="rId2" cstate="print"/>
          <a:srcRect l="75173" b="70982"/>
          <a:stretch>
            <a:fillRect/>
          </a:stretch>
        </p:blipFill>
        <p:spPr>
          <a:xfrm>
            <a:off x="1846756" y="5074444"/>
            <a:ext cx="2067102" cy="1087324"/>
          </a:xfrm>
          <a:prstGeom prst="rect">
            <a:avLst/>
          </a:prstGeom>
        </p:spPr>
      </p:pic>
      <p:sp>
        <p:nvSpPr>
          <p:cNvPr id="4" name="slide5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2"/>
          <p:cNvSpPr/>
          <p:nvPr/>
        </p:nvSpPr>
        <p:spPr>
          <a:xfrm>
            <a:off x="538480" y="396506"/>
            <a:ext cx="26837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추이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3222228" y="378194"/>
            <a:ext cx="896977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slide5_picture2"/>
          <p:cNvPicPr>
            <a:picLocks noChangeAspect="1"/>
          </p:cNvPicPr>
          <p:nvPr/>
        </p:nvPicPr>
        <p:blipFill>
          <a:blip r:embed="rId2" cstate="print"/>
          <a:srcRect r="23633"/>
          <a:stretch>
            <a:fillRect/>
          </a:stretch>
        </p:blipFill>
        <p:spPr>
          <a:xfrm>
            <a:off x="744260" y="2346978"/>
            <a:ext cx="4628130" cy="2727466"/>
          </a:xfrm>
          <a:prstGeom prst="rect">
            <a:avLst/>
          </a:prstGeom>
        </p:spPr>
      </p:pic>
      <p:sp>
        <p:nvSpPr>
          <p:cNvPr id="8" name="slide5_shape4"/>
          <p:cNvSpPr/>
          <p:nvPr/>
        </p:nvSpPr>
        <p:spPr>
          <a:xfrm>
            <a:off x="9529401" y="6479807"/>
            <a:ext cx="266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9" name="slide5_picture3" descr="이미지"/>
          <p:cNvPicPr>
            <a:picLocks noChangeAspect="1"/>
          </p:cNvPicPr>
          <p:nvPr/>
        </p:nvPicPr>
        <p:blipFill>
          <a:blip r:embed="rId3" cstate="print"/>
          <a:srcRect l="88878" b="71917"/>
          <a:stretch>
            <a:fillRect/>
          </a:stretch>
        </p:blipFill>
        <p:spPr>
          <a:xfrm>
            <a:off x="8760653" y="4740316"/>
            <a:ext cx="1073712" cy="1140424"/>
          </a:xfrm>
          <a:prstGeom prst="rect">
            <a:avLst/>
          </a:prstGeom>
        </p:spPr>
      </p:pic>
      <p:pic>
        <p:nvPicPr>
          <p:cNvPr id="10" name="slide5_picture4" descr="이미지"/>
          <p:cNvPicPr>
            <a:picLocks noChangeAspect="1"/>
          </p:cNvPicPr>
          <p:nvPr/>
        </p:nvPicPr>
        <p:blipFill>
          <a:blip r:embed="rId3" cstate="print"/>
          <a:srcRect r="9699"/>
          <a:stretch>
            <a:fillRect/>
          </a:stretch>
        </p:blipFill>
        <p:spPr>
          <a:xfrm>
            <a:off x="6767324" y="2487016"/>
            <a:ext cx="4837108" cy="2253300"/>
          </a:xfrm>
          <a:prstGeom prst="rect">
            <a:avLst/>
          </a:prstGeom>
        </p:spPr>
      </p:pic>
      <p:cxnSp>
        <p:nvCxnSpPr>
          <p:cNvPr id="11" name="slide5_shape5"/>
          <p:cNvCxnSpPr/>
          <p:nvPr/>
        </p:nvCxnSpPr>
        <p:spPr>
          <a:xfrm>
            <a:off x="6096000" y="2164470"/>
            <a:ext cx="0" cy="3364462"/>
          </a:xfrm>
          <a:prstGeom prst="line">
            <a:avLst/>
          </a:prstGeom>
          <a:ln w="38100" cap="flat">
            <a:solidFill>
              <a:schemeClr val="bg2">
                <a:lumMod val="7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5_shape6"/>
          <p:cNvSpPr/>
          <p:nvPr/>
        </p:nvSpPr>
        <p:spPr>
          <a:xfrm>
            <a:off x="2618089" y="1562582"/>
            <a:ext cx="88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변화율</a:t>
            </a:r>
          </a:p>
        </p:txBody>
      </p:sp>
      <p:sp>
        <p:nvSpPr>
          <p:cNvPr id="13" name="slide5_shape7"/>
          <p:cNvSpPr/>
          <p:nvPr/>
        </p:nvSpPr>
        <p:spPr>
          <a:xfrm>
            <a:off x="8857273" y="1825737"/>
            <a:ext cx="88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1919466" y="3198167"/>
            <a:ext cx="835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7_shape1"/>
          <p:cNvSpPr/>
          <p:nvPr/>
        </p:nvSpPr>
        <p:spPr>
          <a:xfrm>
            <a:off x="6272171" y="2967335"/>
            <a:ext cx="5743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현저하게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이용건수를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사회적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거리두기시행이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자전거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이용수에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영향을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끼친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판단된다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5" name="slide7_shape2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7_shape3"/>
          <p:cNvSpPr/>
          <p:nvPr/>
        </p:nvSpPr>
        <p:spPr>
          <a:xfrm>
            <a:off x="538480" y="396506"/>
            <a:ext cx="5562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7_shape4"/>
          <p:cNvSpPr/>
          <p:nvPr/>
        </p:nvSpPr>
        <p:spPr>
          <a:xfrm>
            <a:off x="6096000" y="378194"/>
            <a:ext cx="6096000" cy="3817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7_shape5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970C0A-AB67-4B4D-AC63-7AFF30FB0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655"/>
            <a:ext cx="8271053" cy="24644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272171" y="2604237"/>
            <a:ext cx="5743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만큼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줄어들었다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나아가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총이용건수가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비해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비율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이용자중에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유저들의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비율이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5" name="slide8_shape2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8_shape3"/>
          <p:cNvSpPr/>
          <p:nvPr/>
        </p:nvSpPr>
        <p:spPr>
          <a:xfrm>
            <a:off x="538480" y="396506"/>
            <a:ext cx="5562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8_shape4"/>
          <p:cNvSpPr/>
          <p:nvPr/>
        </p:nvSpPr>
        <p:spPr>
          <a:xfrm>
            <a:off x="6096000" y="378194"/>
            <a:ext cx="6096000" cy="3817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8_shape5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  <p:pic>
        <p:nvPicPr>
          <p:cNvPr id="11" name="그림 10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A428EBD-744E-4430-B441-CA31DC1F8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426"/>
            <a:ext cx="7104112" cy="211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6272171" y="1338514"/>
            <a:ext cx="5743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사람당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건수가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만큼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사람당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비슷한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폭으로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감소하였다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9_shape2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9_shape3"/>
          <p:cNvSpPr/>
          <p:nvPr/>
        </p:nvSpPr>
        <p:spPr>
          <a:xfrm>
            <a:off x="538480" y="396506"/>
            <a:ext cx="5562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9_shape4"/>
          <p:cNvSpPr/>
          <p:nvPr/>
        </p:nvSpPr>
        <p:spPr>
          <a:xfrm>
            <a:off x="6096000" y="378194"/>
            <a:ext cx="6096000" cy="3817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9_shape5"/>
          <p:cNvSpPr/>
          <p:nvPr/>
        </p:nvSpPr>
        <p:spPr>
          <a:xfrm>
            <a:off x="6220234" y="3026496"/>
            <a:ext cx="574365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의문인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점은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이동거리는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경향을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따르지않고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급격하게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줄어들더니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낮은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값에서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머무르는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아니라면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계절적영향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사회적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영향으로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있으나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algn="l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이용시간동안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이동하지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않았다는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의문은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풀리지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않는다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이동거리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판단된다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914400" latinLnBrk="1"/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9_shape6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9CC399-F240-4222-B458-4153D7DEF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64024"/>
            <a:ext cx="7032104" cy="2075573"/>
          </a:xfrm>
          <a:prstGeom prst="rect">
            <a:avLst/>
          </a:prstGeom>
        </p:spPr>
      </p:pic>
      <p:pic>
        <p:nvPicPr>
          <p:cNvPr id="13" name="그림 12" descr="텍스트, 실내, 노트북, 스크린샷이(가) 표시된 사진&#10;&#10;자동 생성된 설명">
            <a:extLst>
              <a:ext uri="{FF2B5EF4-FFF2-40B4-BE49-F238E27FC236}">
                <a16:creationId xmlns:a16="http://schemas.microsoft.com/office/drawing/2014/main" id="{36B76E42-F864-4EB7-BE89-29266D1E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997585"/>
            <a:ext cx="7032104" cy="20779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988</Words>
  <Application>Microsoft Office PowerPoint</Application>
  <PresentationFormat>와이드스크린</PresentationFormat>
  <Paragraphs>122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HY신명조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2-3) 코로나 확진자 수 증감</vt:lpstr>
      <vt:lpstr>2-3) 온라인 거래액</vt:lpstr>
      <vt:lpstr>코로나 확진자 수 증감과 온라인쇼핑몰 상품군별 거래액 변화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정진우</cp:lastModifiedBy>
  <cp:revision>2</cp:revision>
  <dcterms:modified xsi:type="dcterms:W3CDTF">2021-09-30T12:55:14Z</dcterms:modified>
</cp:coreProperties>
</file>