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6" r:id="rId16"/>
    <p:sldId id="277" r:id="rId17"/>
    <p:sldId id="27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9" autoAdjust="0"/>
  </p:normalViewPr>
  <p:slideViewPr>
    <p:cSldViewPr>
      <p:cViewPr>
        <p:scale>
          <a:sx n="100" d="100"/>
          <a:sy n="100" d="100"/>
        </p:scale>
        <p:origin x="95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 슬라이드와 고민 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주요 증가 요인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코로나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19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영향으로 혼자 또는 소규모 인원이 즐길 수 있는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레포츠 용품 판매량이 증가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(ex.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캠핑용품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텐트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그늘막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침낭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캠핑용 가구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) 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1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5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10/7/2021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10/7/2021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6" name="slide1_shape2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7" name="slide1_shape3"/>
          <p:cNvSpPr/>
          <p:nvPr/>
        </p:nvSpPr>
        <p:spPr>
          <a:xfrm>
            <a:off x="8976320" y="5661248"/>
            <a:ext cx="298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211008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8" name="slide1_shape4"/>
          <p:cNvSpPr/>
          <p:nvPr/>
        </p:nvSpPr>
        <p:spPr>
          <a:xfrm>
            <a:off x="9069138" y="6122913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0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811" y="881717"/>
            <a:ext cx="10146376" cy="5455981"/>
          </a:xfrm>
          <a:prstGeom prst="rect">
            <a:avLst/>
          </a:prstGeom>
        </p:spPr>
      </p:pic>
      <p:sp>
        <p:nvSpPr>
          <p:cNvPr id="7" name="nppt_16334858603351763"/>
          <p:cNvSpPr/>
          <p:nvPr/>
        </p:nvSpPr>
        <p:spPr>
          <a:xfrm>
            <a:off x="6114641" y="1419221"/>
            <a:ext cx="4133131" cy="640252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코로나가 발생한 2020년에 많은 감소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1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1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637" y="956831"/>
            <a:ext cx="10250725" cy="5512093"/>
          </a:xfrm>
          <a:prstGeom prst="rect">
            <a:avLst/>
          </a:prstGeom>
        </p:spPr>
      </p:pic>
      <p:sp>
        <p:nvSpPr>
          <p:cNvPr id="7" name="nppt_16334858603351924"/>
          <p:cNvSpPr/>
          <p:nvPr/>
        </p:nvSpPr>
        <p:spPr>
          <a:xfrm>
            <a:off x="6024662" y="1294982"/>
            <a:ext cx="3810000" cy="1186904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2020년 3월 부터 2021년 2월까지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전년 대비 많은 </a:t>
            </a:r>
            <a:r>
              <a:rPr altLang="ko-KR" sz="1800" b="1">
                <a:solidFill>
                  <a:schemeClr val="accent1">
                    <a:alpha val="100000"/>
                  </a:schemeClr>
                </a:solidFill>
                <a:latin typeface="+mn-ea"/>
                <a:ea typeface="+mn-ea"/>
              </a:rPr>
              <a:t>감소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2021년 3월부터는 </a:t>
            </a:r>
            <a:r>
              <a:rPr altLang="ko-KR" sz="1800" b="1">
                <a:solidFill>
                  <a:srgbClr val="FF0000"/>
                </a:solidFill>
                <a:latin typeface="+mn-ea"/>
                <a:ea typeface="+mn-ea"/>
              </a:rPr>
              <a:t>증가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468859" y="3198167"/>
            <a:ext cx="5254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 err="1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 dirty="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2400" kern="1200" dirty="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604" y="980728"/>
            <a:ext cx="5726792" cy="2680282"/>
          </a:xfrm>
          <a:prstGeom prst="rect">
            <a:avLst/>
          </a:prstGeom>
        </p:spPr>
      </p:pic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6" name="slide1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3390" y="3811328"/>
            <a:ext cx="5648914" cy="2468918"/>
          </a:xfrm>
          <a:prstGeom prst="rect">
            <a:avLst/>
          </a:prstGeom>
        </p:spPr>
      </p:pic>
      <p:sp>
        <p:nvSpPr>
          <p:cNvPr id="7" name="slide13_shape2"/>
          <p:cNvSpPr/>
          <p:nvPr/>
        </p:nvSpPr>
        <p:spPr>
          <a:xfrm>
            <a:off x="3791743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3_shape3"/>
          <p:cNvSpPr/>
          <p:nvPr/>
        </p:nvSpPr>
        <p:spPr>
          <a:xfrm>
            <a:off x="4854385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4"/>
          <p:cNvSpPr/>
          <p:nvPr/>
        </p:nvSpPr>
        <p:spPr>
          <a:xfrm>
            <a:off x="8112226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3_shape5"/>
          <p:cNvSpPr/>
          <p:nvPr/>
        </p:nvSpPr>
        <p:spPr>
          <a:xfrm>
            <a:off x="345292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3_shape6"/>
          <p:cNvSpPr/>
          <p:nvPr/>
        </p:nvSpPr>
        <p:spPr>
          <a:xfrm>
            <a:off x="453024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3_shape7"/>
          <p:cNvSpPr/>
          <p:nvPr/>
        </p:nvSpPr>
        <p:spPr>
          <a:xfrm>
            <a:off x="7680176" y="6023503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3_shape8"/>
          <p:cNvSpPr/>
          <p:nvPr/>
        </p:nvSpPr>
        <p:spPr>
          <a:xfrm>
            <a:off x="10545897" y="6468925"/>
            <a:ext cx="1454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19CD-3797-44EB-86D5-2ABF3097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</a:rPr>
              <a:t>컴퓨터 및 주변기기 거래액이 큰 변화가 없는 이유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B9561-380B-409C-AA3B-C17E46FD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131"/>
            <a:ext cx="4419600" cy="578621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C87E53B-310E-494A-A342-90BD2BEF2DA3}"/>
              </a:ext>
            </a:extLst>
          </p:cNvPr>
          <p:cNvSpPr txBox="1">
            <a:spLocks/>
          </p:cNvSpPr>
          <p:nvPr/>
        </p:nvSpPr>
        <p:spPr>
          <a:xfrm>
            <a:off x="4583832" y="2629805"/>
            <a:ext cx="7203232" cy="13255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4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재난지원금이 재택근무와 화상수업에 필요한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IT </a:t>
            </a:r>
            <a:r>
              <a:rPr lang="ko-KR" altLang="en-US" sz="2000" dirty="0">
                <a:solidFill>
                  <a:schemeClr val="bg1"/>
                </a:solidFill>
              </a:rPr>
              <a:t>기기 수요를 폭발적으로 증가시켰다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지난 하반기와 올해 초에 사실상 수요를 당겨 쓴 것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75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F2D-8109-4B74-ABDC-C06C08F427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스포츠 용품 거래액이 큰 변화가 없는 이유</a:t>
            </a:r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?</a:t>
            </a:r>
          </a:p>
          <a:p>
            <a:pPr algn="ctr"/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1) </a:t>
            </a:r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증가 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E7C29-2ACF-4108-A3A7-31A85EF92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4944"/>
            <a:ext cx="3467942" cy="37071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E5AA5F5-585C-48BD-A28C-CD7A59E7065A}"/>
              </a:ext>
            </a:extLst>
          </p:cNvPr>
          <p:cNvSpPr txBox="1">
            <a:spLocks/>
          </p:cNvSpPr>
          <p:nvPr/>
        </p:nvSpPr>
        <p:spPr>
          <a:xfrm>
            <a:off x="983432" y="17008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코로나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19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영향으로 혼자 또는 소규모 인원이 즐길 수 있는</a:t>
            </a:r>
            <a:br>
              <a:rPr lang="ko-KR" altLang="en-US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캠핑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용품 거래액이 증가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(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텐트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·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NotoSansKR"/>
              </a:rPr>
              <a:t>그늘막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·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침낭이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28%,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캠핑용 가구가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19%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증가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)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NotoSansKR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+) </a:t>
            </a:r>
            <a:r>
              <a:rPr lang="ko-KR" altLang="en-US" sz="2000" dirty="0" err="1">
                <a:solidFill>
                  <a:schemeClr val="bg1"/>
                </a:solidFill>
              </a:rPr>
              <a:t>홈트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영풍에</a:t>
            </a:r>
            <a:r>
              <a:rPr lang="ko-KR" altLang="en-US" sz="2000" dirty="0">
                <a:solidFill>
                  <a:schemeClr val="bg1"/>
                </a:solidFill>
              </a:rPr>
              <a:t> 헬스용품 인기</a:t>
            </a:r>
          </a:p>
          <a:p>
            <a:pPr algn="ctr"/>
            <a:endParaRPr lang="en-US" altLang="ko-KR" sz="1200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F2D-8109-4B74-ABDC-C06C08F427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스포츠 용품 거래액이 큰 변화가 없는 이유</a:t>
            </a:r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?</a:t>
            </a:r>
          </a:p>
          <a:p>
            <a:pPr algn="ctr"/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1) </a:t>
            </a:r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감소 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4FF74-3158-46E9-BC86-104C80B5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325563"/>
            <a:ext cx="4608512" cy="404067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D7A4D7C-1A1E-4012-8FC9-189DF744EBD8}"/>
              </a:ext>
            </a:extLst>
          </p:cNvPr>
          <p:cNvSpPr txBox="1">
            <a:spLocks/>
          </p:cNvSpPr>
          <p:nvPr/>
        </p:nvSpPr>
        <p:spPr>
          <a:xfrm>
            <a:off x="1055440" y="55080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6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월이면 원래 수영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/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물놀이용품 매출이 급증하는 시기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.</a:t>
            </a:r>
            <a:br>
              <a:rPr lang="ko-KR" altLang="en-US" sz="2000" dirty="0">
                <a:solidFill>
                  <a:schemeClr val="bg1"/>
                </a:solidFill>
              </a:rPr>
            </a:br>
            <a:r>
              <a:rPr lang="ko-KR" altLang="en-US" sz="2000" b="0" i="0" dirty="0">
                <a:solidFill>
                  <a:schemeClr val="bg1"/>
                </a:solidFill>
                <a:effectLst/>
                <a:latin typeface="NotoSansKR"/>
              </a:rPr>
              <a:t>수영장에서 물을 통한 바이러스 전파를 우려하면서 구매심리와 매출이 급감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otoSansKR"/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7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053A2-BDC2-41C7-889A-42DCA1A629D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스포츠 용품의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증가 변수와 감소 변수와 상쇄되어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스포츠 용품 거래액이 큰 변화가 없는 것으로 판단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3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4965753" y="3108873"/>
            <a:ext cx="1728567" cy="153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4800">
                <a:solidFill>
                  <a:schemeClr val="bg1">
                    <a:alpha val="100000"/>
                  </a:schemeClr>
                </a:solidFill>
                <a:ea typeface="+mn-cs"/>
              </a:rPr>
              <a:t>결론</a:t>
            </a:r>
          </a:p>
        </p:txBody>
      </p:sp>
      <p:sp>
        <p:nvSpPr>
          <p:cNvPr id="4" name="slide14_shape2"/>
          <p:cNvSpPr/>
          <p:nvPr/>
        </p:nvSpPr>
        <p:spPr>
          <a:xfrm>
            <a:off x="2575934" y="1853561"/>
            <a:ext cx="6508207" cy="602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ED7D31"/>
                </a:solidFill>
                <a:latin typeface="맑은 고딕"/>
                <a:ea typeface="맑은 고딕"/>
              </a:rPr>
              <a:t>코로나가 길어지면서 영향이 감소</a:t>
            </a:r>
          </a:p>
        </p:txBody>
      </p:sp>
      <p:sp>
        <p:nvSpPr>
          <p:cNvPr id="5" name="slide14_shape3"/>
          <p:cNvSpPr/>
          <p:nvPr/>
        </p:nvSpPr>
        <p:spPr>
          <a:xfrm>
            <a:off x="1431399" y="396506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pic>
        <p:nvPicPr>
          <p:cNvPr id="6" name="slide14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4007280"/>
              <a:ext cx="30452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93096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296280"/>
              <a:ext cx="37754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∴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20511"/>
              <a:ext cx="39826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1512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15962"/>
              <a:ext cx="60121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195441"/>
              <a:ext cx="1697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3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2699788" y="144651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추이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6" name="slide2_shape3"/>
          <p:cNvSpPr/>
          <p:nvPr/>
        </p:nvSpPr>
        <p:spPr>
          <a:xfrm>
            <a:off x="3556145" y="473146"/>
            <a:ext cx="1260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목차</a:t>
            </a:r>
            <a:endParaRPr sz="40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2_shape4"/>
          <p:cNvSpPr/>
          <p:nvPr/>
        </p:nvSpPr>
        <p:spPr>
          <a:xfrm>
            <a:off x="2201915" y="898227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8" name="slide2_shape5"/>
          <p:cNvSpPr/>
          <p:nvPr/>
        </p:nvSpPr>
        <p:spPr>
          <a:xfrm>
            <a:off x="2185698" y="1853900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grpSp>
        <p:nvGrpSpPr>
          <p:cNvPr id="9" name="slide2_group1"/>
          <p:cNvGrpSpPr>
            <a:grpSpLocks/>
          </p:cNvGrpSpPr>
          <p:nvPr/>
        </p:nvGrpSpPr>
        <p:grpSpPr>
          <a:xfrm>
            <a:off x="2748439" y="2798624"/>
            <a:ext cx="6293336" cy="461665"/>
            <a:chOff x="2748439" y="2798624"/>
            <a:chExt cx="6293336" cy="461665"/>
          </a:xfrm>
        </p:grpSpPr>
        <p:sp>
          <p:nvSpPr>
            <p:cNvPr id="10" name="slide2_shape6"/>
            <p:cNvSpPr/>
            <p:nvPr/>
          </p:nvSpPr>
          <p:spPr>
            <a:xfrm>
              <a:off x="3359696" y="2931262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2748439" y="2798624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2" name="slide2_group2"/>
          <p:cNvGrpSpPr>
            <a:grpSpLocks/>
          </p:cNvGrpSpPr>
          <p:nvPr/>
        </p:nvGrpSpPr>
        <p:grpSpPr>
          <a:xfrm>
            <a:off x="2748439" y="3306488"/>
            <a:ext cx="6299889" cy="461665"/>
            <a:chOff x="2748439" y="3306488"/>
            <a:chExt cx="6299889" cy="461665"/>
          </a:xfrm>
        </p:grpSpPr>
        <p:sp>
          <p:nvSpPr>
            <p:cNvPr id="13" name="slide2_shape8"/>
            <p:cNvSpPr/>
            <p:nvPr/>
          </p:nvSpPr>
          <p:spPr>
            <a:xfrm>
              <a:off x="3366249" y="3439126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9"/>
            <p:cNvSpPr/>
            <p:nvPr/>
          </p:nvSpPr>
          <p:spPr>
            <a:xfrm>
              <a:off x="2748439" y="3306488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5" name="slide2_group3"/>
          <p:cNvGrpSpPr>
            <a:grpSpLocks/>
          </p:cNvGrpSpPr>
          <p:nvPr/>
        </p:nvGrpSpPr>
        <p:grpSpPr>
          <a:xfrm>
            <a:off x="2732222" y="3785282"/>
            <a:ext cx="6309553" cy="461665"/>
            <a:chOff x="2732222" y="3785282"/>
            <a:chExt cx="6309553" cy="461665"/>
          </a:xfrm>
        </p:grpSpPr>
        <p:sp>
          <p:nvSpPr>
            <p:cNvPr id="16" name="slide2_shape10"/>
            <p:cNvSpPr/>
            <p:nvPr/>
          </p:nvSpPr>
          <p:spPr>
            <a:xfrm>
              <a:off x="3359696" y="3917920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2_shape11"/>
            <p:cNvSpPr/>
            <p:nvPr/>
          </p:nvSpPr>
          <p:spPr>
            <a:xfrm>
              <a:off x="2732222" y="3785282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sp>
        <p:nvSpPr>
          <p:cNvPr id="18" name="slide2_shape12"/>
          <p:cNvSpPr/>
          <p:nvPr/>
        </p:nvSpPr>
        <p:spPr>
          <a:xfrm>
            <a:off x="2201914" y="3998349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9" name="slide2_shape13"/>
          <p:cNvSpPr/>
          <p:nvPr/>
        </p:nvSpPr>
        <p:spPr>
          <a:xfrm>
            <a:off x="2185698" y="4800466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0" name="slide2_shape14"/>
          <p:cNvSpPr/>
          <p:nvPr/>
        </p:nvSpPr>
        <p:spPr>
          <a:xfrm>
            <a:off x="2675517" y="6042402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개선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사항</a:t>
            </a:r>
          </a:p>
        </p:txBody>
      </p:sp>
      <p:sp>
        <p:nvSpPr>
          <p:cNvPr id="21" name="slide2_shape15"/>
          <p:cNvSpPr/>
          <p:nvPr/>
        </p:nvSpPr>
        <p:spPr>
          <a:xfrm>
            <a:off x="2699788" y="2377924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생활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양상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22" name="slide2_shape16"/>
          <p:cNvSpPr/>
          <p:nvPr/>
        </p:nvSpPr>
        <p:spPr>
          <a:xfrm>
            <a:off x="2699787" y="5279962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프로젝트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중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이슈</a:t>
            </a:r>
          </a:p>
        </p:txBody>
      </p:sp>
      <p:sp>
        <p:nvSpPr>
          <p:cNvPr id="23" name="slide2_shape17"/>
          <p:cNvSpPr/>
          <p:nvPr/>
        </p:nvSpPr>
        <p:spPr>
          <a:xfrm>
            <a:off x="2207568" y="5580737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5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4" name="slide2_shape18"/>
          <p:cNvSpPr/>
          <p:nvPr/>
        </p:nvSpPr>
        <p:spPr>
          <a:xfrm>
            <a:off x="2699788" y="4477845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9" name="slide16_shape6"/>
          <p:cNvSpPr/>
          <p:nvPr/>
        </p:nvSpPr>
        <p:spPr>
          <a:xfrm>
            <a:off x="5113330" y="5246026"/>
            <a:ext cx="1965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격상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dist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4361420" y="2439012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2-2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슬라이드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2019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자료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탐색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361420" y="3059668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상품별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판매</a:t>
            </a:r>
          </a:p>
        </p:txBody>
      </p:sp>
      <p:sp>
        <p:nvSpPr>
          <p:cNvPr id="5" name="slide18_shape3"/>
          <p:cNvSpPr/>
          <p:nvPr/>
        </p:nvSpPr>
        <p:spPr>
          <a:xfrm>
            <a:off x="4361420" y="3562316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나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19,18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증가했던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이유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초반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추석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시위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,(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웹크롤링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기사머릿말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41294" y="396506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추이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760296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변화율</a:t>
            </a:r>
          </a:p>
        </p:txBody>
      </p:sp>
      <p:sp>
        <p:nvSpPr>
          <p:cNvPr id="5" name="slide3_shape3"/>
          <p:cNvSpPr/>
          <p:nvPr/>
        </p:nvSpPr>
        <p:spPr>
          <a:xfrm>
            <a:off x="2705304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변화량</a:t>
            </a:r>
          </a:p>
        </p:txBody>
      </p:sp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  <p:pic>
        <p:nvPicPr>
          <p:cNvPr id="8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01" y="2586740"/>
            <a:ext cx="6037531" cy="2527392"/>
          </a:xfrm>
          <a:prstGeom prst="rect">
            <a:avLst/>
          </a:prstGeom>
        </p:spPr>
      </p:pic>
      <p:pic>
        <p:nvPicPr>
          <p:cNvPr id="9" name="slide3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206" y="2586740"/>
            <a:ext cx="5277918" cy="2527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6570" y="3198167"/>
            <a:ext cx="7578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1790506" y="2031532"/>
            <a:ext cx="86109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거리두기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’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시행으로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자전거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이용이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3" cstate="print"/>
          <a:srcRect t="5446" r="1622" b="6896"/>
          <a:stretch>
            <a:fillRect/>
          </a:stretch>
        </p:blipFill>
        <p:spPr>
          <a:xfrm>
            <a:off x="1055440" y="2826808"/>
            <a:ext cx="10081120" cy="3122472"/>
          </a:xfrm>
          <a:prstGeom prst="rect">
            <a:avLst/>
          </a:prstGeom>
        </p:spPr>
      </p:pic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4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021108" y="1504696"/>
            <a:ext cx="81077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8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월의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7176120" y="4287970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텍스트, 실내이(가) 표시된 사진  자동 생성된 설명"/>
          <p:cNvPicPr>
            <a:picLocks noChangeAspect="1"/>
          </p:cNvPicPr>
          <p:nvPr/>
        </p:nvPicPr>
        <p:blipFill>
          <a:blip r:embed="rId2" cstate="print"/>
          <a:srcRect t="6056" r="1680" b="3940"/>
          <a:stretch>
            <a:fillRect/>
          </a:stretch>
        </p:blipFill>
        <p:spPr>
          <a:xfrm>
            <a:off x="757285" y="2909355"/>
            <a:ext cx="10853186" cy="2957378"/>
          </a:xfrm>
          <a:prstGeom prst="rect">
            <a:avLst/>
          </a:prstGeom>
        </p:spPr>
      </p:pic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6_group1"/>
          <p:cNvGrpSpPr>
            <a:grpSpLocks/>
          </p:cNvGrpSpPr>
          <p:nvPr/>
        </p:nvGrpSpPr>
        <p:grpSpPr>
          <a:xfrm>
            <a:off x="3017652" y="1306688"/>
            <a:ext cx="6156695" cy="1386317"/>
            <a:chOff x="3017652" y="1306688"/>
            <a:chExt cx="6156695" cy="1386317"/>
          </a:xfrm>
        </p:grpSpPr>
        <p:sp>
          <p:nvSpPr>
            <p:cNvPr id="6" name="slide6_shape1"/>
            <p:cNvSpPr/>
            <p:nvPr/>
          </p:nvSpPr>
          <p:spPr>
            <a:xfrm>
              <a:off x="3017652" y="1306688"/>
              <a:ext cx="59809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2020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8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20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7" name="slide6_shape2"/>
            <p:cNvSpPr/>
            <p:nvPr/>
          </p:nvSpPr>
          <p:spPr>
            <a:xfrm>
              <a:off x="4128427" y="1799791"/>
              <a:ext cx="42594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&lt;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6_shape3"/>
            <p:cNvSpPr/>
            <p:nvPr/>
          </p:nvSpPr>
          <p:spPr>
            <a:xfrm>
              <a:off x="3193409" y="2292895"/>
              <a:ext cx="59809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헤비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유저들의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비중이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많은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것을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있음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6_shape6"/>
          <p:cNvSpPr/>
          <p:nvPr/>
        </p:nvSpPr>
        <p:spPr>
          <a:xfrm>
            <a:off x="7412464" y="4416792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7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7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7_picture2"/>
          <p:cNvPicPr>
            <a:picLocks noChangeAspect="1"/>
          </p:cNvPicPr>
          <p:nvPr/>
        </p:nvPicPr>
        <p:blipFill>
          <a:blip r:embed="rId3" cstate="print"/>
          <a:srcRect l="2605" b="4722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7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7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l="1617" t="1069" b="6076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7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7_group2"/>
          <p:cNvGrpSpPr>
            <a:grpSpLocks/>
          </p:cNvGrpSpPr>
          <p:nvPr/>
        </p:nvGrpSpPr>
        <p:grpSpPr>
          <a:xfrm>
            <a:off x="7565511" y="3331002"/>
            <a:ext cx="4232713" cy="850242"/>
            <a:chOff x="7565511" y="3331002"/>
            <a:chExt cx="4232713" cy="850242"/>
          </a:xfrm>
        </p:grpSpPr>
        <p:sp>
          <p:nvSpPr>
            <p:cNvPr id="11" name="slide7_shape4"/>
            <p:cNvSpPr/>
            <p:nvPr/>
          </p:nvSpPr>
          <p:spPr>
            <a:xfrm>
              <a:off x="7897201" y="3331002"/>
              <a:ext cx="3570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건수가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만큼</a:t>
              </a:r>
            </a:p>
          </p:txBody>
        </p:sp>
        <p:sp>
          <p:nvSpPr>
            <p:cNvPr id="12" name="slide7_shape5"/>
            <p:cNvSpPr/>
            <p:nvPr/>
          </p:nvSpPr>
          <p:spPr>
            <a:xfrm>
              <a:off x="7565511" y="3811912"/>
              <a:ext cx="4232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시간도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비슷한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폭으로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8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8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8_picture2"/>
          <p:cNvPicPr>
            <a:picLocks noChangeAspect="1"/>
          </p:cNvPicPr>
          <p:nvPr/>
        </p:nvPicPr>
        <p:blipFill>
          <a:blip r:embed="rId4" cstate="print"/>
          <a:srcRect l="2605" b="4722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8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8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5" cstate="print"/>
            <a:srcRect l="1617" t="1069" b="6076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8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lide8_shape4"/>
          <p:cNvSpPr/>
          <p:nvPr/>
        </p:nvSpPr>
        <p:spPr>
          <a:xfrm>
            <a:off x="8285872" y="764704"/>
            <a:ext cx="739593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41300" kern="1200">
                <a:solidFill>
                  <a:srgbClr val="6F0B23"/>
                </a:solidFill>
                <a:latin typeface="나눔스퀘어 Bold"/>
                <a:ea typeface="나눔스퀘어 Bold"/>
                <a:cs typeface="+mn-cs"/>
              </a:rPr>
              <a:t>?</a:t>
            </a:r>
            <a:endParaRPr sz="41300" kern="1200">
              <a:solidFill>
                <a:srgbClr val="6F0B23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7941295" y="2854648"/>
            <a:ext cx="375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이동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거리는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건수와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무관하게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</a:p>
          <a:p>
            <a:pPr marL="0" algn="ctr">
              <a:lnSpc>
                <a:spcPct val="100000"/>
              </a:lnSpc>
              <a:buNone/>
            </a:pP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2020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7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월부터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급격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감소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낮은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값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유지</a:t>
            </a:r>
          </a:p>
        </p:txBody>
      </p:sp>
      <p:sp>
        <p:nvSpPr>
          <p:cNvPr id="12" name="slide8_shape6"/>
          <p:cNvSpPr/>
          <p:nvPr/>
        </p:nvSpPr>
        <p:spPr>
          <a:xfrm>
            <a:off x="7370256" y="3634571"/>
            <a:ext cx="4896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아닐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계절적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영향으로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볼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있으나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시간이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인지되었음에도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측정된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없다는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의문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3" name="slide8_shape7"/>
          <p:cNvSpPr/>
          <p:nvPr/>
        </p:nvSpPr>
        <p:spPr>
          <a:xfrm>
            <a:off x="7567791" y="4780080"/>
            <a:ext cx="4501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따라서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이동거리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컬럼의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판단됨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3087162" y="3198167"/>
            <a:ext cx="6017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2-2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승객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747</Words>
  <Application>Microsoft Office PowerPoint</Application>
  <PresentationFormat>와이드스크린</PresentationFormat>
  <Paragraphs>119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NotoSansKR</vt:lpstr>
      <vt:lpstr>나눔스퀘어</vt:lpstr>
      <vt:lpstr>나눔스퀘어 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컴퓨터 및 주변기기 거래액이 큰 변화가 없는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윤 진훈</cp:lastModifiedBy>
  <cp:revision>3</cp:revision>
  <dcterms:modified xsi:type="dcterms:W3CDTF">2021-10-07T01:51:26Z</dcterms:modified>
</cp:coreProperties>
</file>