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56AB11B-75EA-486D-9A2C-5FB5B975FE80}">
          <p14:sldIdLst>
            <p14:sldId id="256"/>
            <p14:sldId id="261"/>
            <p14:sldId id="257"/>
            <p14:sldId id="258"/>
            <p14:sldId id="259"/>
            <p14:sldId id="260"/>
            <p14:sldId id="262"/>
            <p14:sldId id="263"/>
            <p14:sldId id="269"/>
            <p14:sldId id="264"/>
            <p14:sldId id="265"/>
            <p14:sldId id="266"/>
            <p14:sldId id="267"/>
            <p14:sldId id="268"/>
          </p14:sldIdLst>
        </p14:section>
        <p14:section name="제목 없는 구역" id="{114B55EA-0E2A-491A-BCFE-76BB031A3F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60FF5-9044-D76A-CD90-187A3DA10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D25EB-7F38-A900-6587-9483B2490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40E0C-8BDA-10DC-9163-717D7112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7808-57B1-46CA-BADC-81B29108F1D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5CA58-74FC-2AC4-787F-0401C59A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12321-6AED-724E-48BD-6917B2EE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9C21-A5AC-4CEA-8FD7-37FAA8BC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7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9DD59-3141-B991-D529-D00080F2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85DFC-4156-CC4C-5A46-C75392FD8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FCA99-F106-E877-1B12-3F6013EE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7808-57B1-46CA-BADC-81B29108F1D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EF3A2-A8E8-B87A-27A1-6F60038E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55DC6-9F90-E6B0-2D4D-4136B710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9C21-A5AC-4CEA-8FD7-37FAA8BC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B23AB6-6E3D-E9D3-03F0-556B7E828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F1197-F733-DEE1-91C5-A965B6FE9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210B3-6D0F-5477-AEB0-88CE33C3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7808-57B1-46CA-BADC-81B29108F1D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A4202-8BAF-201A-89A9-49E0755A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2794D-D228-4444-9897-4F823FB2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9C21-A5AC-4CEA-8FD7-37FAA8BC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2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B5EA3-BF19-55A1-123F-FDAE91C6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4883C-6F00-F43D-8AE8-A4932141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3633C-F500-FD8F-7134-DFA1A2CA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7808-57B1-46CA-BADC-81B29108F1D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44EA7-04DF-981E-BC27-879A7E7C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91B2F-5BCA-094F-8955-FB9A3B09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9C21-A5AC-4CEA-8FD7-37FAA8BC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6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2567-1C68-13AE-48D3-5BA1B361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34C06-B18A-1C0E-6325-9AB255EBB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BFB4C-2916-7111-02FD-2CE4B168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7808-57B1-46CA-BADC-81B29108F1D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D577F-8313-351D-8873-52B7FD64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6C78C-1F69-0A76-B113-5C10469C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9C21-A5AC-4CEA-8FD7-37FAA8BC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0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C3C7-4AA9-AFEF-052C-B7A08041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D39E0-3AB7-AB5E-A8AA-A8C1E3B06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8FEE52-960B-9BCC-B5A4-FD8150A30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8DB7F-D173-2915-C441-BAE75D68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7808-57B1-46CA-BADC-81B29108F1D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EEB0E-1635-275F-6ACA-11801AE9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25823A-E39C-D3AF-D5AB-A88C7724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9C21-A5AC-4CEA-8FD7-37FAA8BC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72A8E-501E-0D44-8859-7E597DD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A6607-D0F2-6C59-861E-A72AEB133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C8B3A-96F8-46FE-C95E-099944B37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763F8F-99F0-D976-3417-68180AA75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FC2CE0-E127-78EF-9C9D-35D87376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702E22-5A7E-008A-581D-669E2045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7808-57B1-46CA-BADC-81B29108F1D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4ACDBE-F44C-12BD-6733-2C6F78A8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97A2AA-792B-7D76-2E11-2A5C6E7B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9C21-A5AC-4CEA-8FD7-37FAA8BC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1EE1-9B34-4134-2BD0-4A8CEA9A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08EA38-586E-FC93-D7E3-ABBF70CB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7808-57B1-46CA-BADC-81B29108F1D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08A23C-5793-0A57-5DB3-9C77EF23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70124-4CA6-CCDE-CA94-07130A40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9C21-A5AC-4CEA-8FD7-37FAA8BC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3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EFCB4-EDF3-10C7-A1C3-0DE15CEA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7808-57B1-46CA-BADC-81B29108F1D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A7C4EE-F208-3EE3-4F4B-58973330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BC5B07-7C5C-1C51-B340-A1C72149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9C21-A5AC-4CEA-8FD7-37FAA8BC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4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90D06-4A33-CDE2-4283-A023E2D9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6EA05-6766-E9BE-4911-CDC4CB45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3C10A-8278-03AC-FC59-060176FDE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BE3FE-50C4-969E-EDC2-32112B9F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7808-57B1-46CA-BADC-81B29108F1D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96628-68B8-53A1-4948-F51ECCBF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9C94F-F537-A13A-436D-BF5B780A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9C21-A5AC-4CEA-8FD7-37FAA8BC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3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3A2CF-9DCC-198E-F308-3DDAD150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B92758-6BF5-EF5A-B6C6-BE2FA6D77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EC62E-E4E6-8919-66A7-620789BBE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32759-D513-5E8C-104C-7C124A19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7808-57B1-46CA-BADC-81B29108F1D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656E1-4203-8D01-8C98-1B26E8CA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19EE2-4C98-D21A-BA5D-58F56C4E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9C21-A5AC-4CEA-8FD7-37FAA8BC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9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AB873-7824-2B64-944B-27DA22F3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2E97D-FE08-50E4-E9B1-A0688E45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C0972-74E7-7777-C546-19F99A69F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7808-57B1-46CA-BADC-81B29108F1D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6E97B-86F8-8DF4-96E4-147A1CD8F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DA586-6298-809F-5380-83C5BA08C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99C21-A5AC-4CEA-8FD7-37FAA8BC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0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1C137-F79D-064C-E286-D7A18FA5B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TasteRoad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4A189-00CA-B1DF-C94C-ED9B53B7E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지도 </a:t>
            </a:r>
            <a:r>
              <a:rPr lang="en-US" altLang="ko-KR" dirty="0"/>
              <a:t>API</a:t>
            </a:r>
            <a:r>
              <a:rPr lang="ko-KR" altLang="en-US" dirty="0"/>
              <a:t>를 활용한 음식점 리뷰 웹서비스</a:t>
            </a:r>
          </a:p>
        </p:txBody>
      </p:sp>
    </p:spTree>
    <p:extLst>
      <p:ext uri="{BB962C8B-B14F-4D97-AF65-F5344CB8AC3E}">
        <p14:creationId xmlns:p14="http://schemas.microsoft.com/office/powerpoint/2010/main" val="285770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CD0A-88C9-A663-42E8-628E9F0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상세페이지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273E931-61D0-D50A-06AD-DD7771A6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64226"/>
            <a:ext cx="5257800" cy="437158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F37ECA-4CF1-09FC-3952-6C30B6BD1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8220"/>
            <a:ext cx="5716062" cy="4514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5A6354-E801-3E64-0969-C1BF3CA69DA0}"/>
              </a:ext>
            </a:extLst>
          </p:cNvPr>
          <p:cNvSpPr txBox="1"/>
          <p:nvPr/>
        </p:nvSpPr>
        <p:spPr>
          <a:xfrm>
            <a:off x="379938" y="5638800"/>
            <a:ext cx="57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 쓴 아이디와 같은 경우 수정</a:t>
            </a:r>
            <a:r>
              <a:rPr lang="en-US" altLang="ko-KR" dirty="0"/>
              <a:t>, </a:t>
            </a:r>
            <a:r>
              <a:rPr lang="ko-KR" altLang="en-US" dirty="0"/>
              <a:t>삭제 버튼이 보이게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D1691-AB87-3D9B-94C5-A72EDE1A5AB9}"/>
              </a:ext>
            </a:extLst>
          </p:cNvPr>
          <p:cNvSpPr txBox="1"/>
          <p:nvPr/>
        </p:nvSpPr>
        <p:spPr>
          <a:xfrm>
            <a:off x="6824134" y="5623467"/>
            <a:ext cx="55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사람이 수정</a:t>
            </a:r>
            <a:r>
              <a:rPr lang="en-US" altLang="ko-KR" dirty="0"/>
              <a:t>, </a:t>
            </a:r>
            <a:r>
              <a:rPr lang="ko-KR" altLang="en-US" dirty="0"/>
              <a:t>삭제를 하지 못하게 함</a:t>
            </a:r>
          </a:p>
        </p:txBody>
      </p:sp>
    </p:spTree>
    <p:extLst>
      <p:ext uri="{BB962C8B-B14F-4D97-AF65-F5344CB8AC3E}">
        <p14:creationId xmlns:p14="http://schemas.microsoft.com/office/powerpoint/2010/main" val="353120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A99E4-278D-F4F3-1ED2-5B75228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EEB916-2456-8C54-537C-727B26DB3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774" y="1825625"/>
            <a:ext cx="7052451" cy="4351338"/>
          </a:xfrm>
        </p:spPr>
      </p:pic>
    </p:spTree>
    <p:extLst>
      <p:ext uri="{BB962C8B-B14F-4D97-AF65-F5344CB8AC3E}">
        <p14:creationId xmlns:p14="http://schemas.microsoft.com/office/powerpoint/2010/main" val="374862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82A9D-F585-3E94-5670-EB55973D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32E3E5-F271-51E0-958B-A152E43DA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1" y="1690688"/>
            <a:ext cx="6109228" cy="4864756"/>
          </a:xfrm>
        </p:spPr>
      </p:pic>
    </p:spTree>
    <p:extLst>
      <p:ext uri="{BB962C8B-B14F-4D97-AF65-F5344CB8AC3E}">
        <p14:creationId xmlns:p14="http://schemas.microsoft.com/office/powerpoint/2010/main" val="224936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18910-DD13-7CA5-C848-7A452D3C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44A6C0-E1FE-1EA8-E729-606C08DA1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652" y="2829555"/>
            <a:ext cx="8392696" cy="2343477"/>
          </a:xfrm>
        </p:spPr>
      </p:pic>
    </p:spTree>
    <p:extLst>
      <p:ext uri="{BB962C8B-B14F-4D97-AF65-F5344CB8AC3E}">
        <p14:creationId xmlns:p14="http://schemas.microsoft.com/office/powerpoint/2010/main" val="157846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F41C6-4895-4656-14E9-D63FC3DD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 수정</a:t>
            </a:r>
            <a:r>
              <a:rPr lang="en-US" altLang="ko-KR" dirty="0"/>
              <a:t>(</a:t>
            </a:r>
            <a:r>
              <a:rPr lang="ko-KR" altLang="en-US" dirty="0"/>
              <a:t>비밀번호 변경</a:t>
            </a:r>
            <a:r>
              <a:rPr lang="en-US" altLang="ko-KR" dirty="0"/>
              <a:t>, </a:t>
            </a:r>
            <a:r>
              <a:rPr lang="ko-KR" altLang="en-US" dirty="0"/>
              <a:t>탈퇴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336D51-0A69-304A-6006-044B30C89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389" y="2024580"/>
            <a:ext cx="8853936" cy="4257687"/>
          </a:xfrm>
        </p:spPr>
      </p:pic>
    </p:spTree>
    <p:extLst>
      <p:ext uri="{BB962C8B-B14F-4D97-AF65-F5344CB8AC3E}">
        <p14:creationId xmlns:p14="http://schemas.microsoft.com/office/powerpoint/2010/main" val="403834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3FBBC-8993-6E99-4F51-B6F0EA1C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EEE20-9AEE-7140-8AC5-4CB61681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https://github.com/kbk7525/first_spring_project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67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8B822-E117-C996-A51E-C89E4C68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C8568F-24D6-5982-AF6F-99398DD5E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6" y="2292263"/>
            <a:ext cx="11971102" cy="3169085"/>
          </a:xfrm>
        </p:spPr>
      </p:pic>
    </p:spTree>
    <p:extLst>
      <p:ext uri="{BB962C8B-B14F-4D97-AF65-F5344CB8AC3E}">
        <p14:creationId xmlns:p14="http://schemas.microsoft.com/office/powerpoint/2010/main" val="246555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2FF25-2F52-2A48-E834-0CD7DE3B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9E7F2A-53F1-3912-8F20-15BCCE830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69" y="2438400"/>
            <a:ext cx="9044679" cy="3064933"/>
          </a:xfrm>
        </p:spPr>
      </p:pic>
    </p:spTree>
    <p:extLst>
      <p:ext uri="{BB962C8B-B14F-4D97-AF65-F5344CB8AC3E}">
        <p14:creationId xmlns:p14="http://schemas.microsoft.com/office/powerpoint/2010/main" val="323872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AB5B6-7A1C-DDE4-A940-CDD2213B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아키텍쳐</a:t>
            </a:r>
            <a:endParaRPr lang="ko-KR" altLang="en-US" dirty="0"/>
          </a:p>
        </p:txBody>
      </p:sp>
      <p:pic>
        <p:nvPicPr>
          <p:cNvPr id="5" name="내용 개체 틀 4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7E29152C-555E-2374-A9E8-F96830F8F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4" y="3082660"/>
            <a:ext cx="2857500" cy="1600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29727-05FE-D996-151B-1603DDC834FA}"/>
              </a:ext>
            </a:extLst>
          </p:cNvPr>
          <p:cNvSpPr txBox="1"/>
          <p:nvPr/>
        </p:nvSpPr>
        <p:spPr>
          <a:xfrm>
            <a:off x="465667" y="4259699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8" name="그림 7" descr="그래픽, 로고, 폰트, 클립아트이(가) 표시된 사진&#10;&#10;자동 생성된 설명">
            <a:extLst>
              <a:ext uri="{FF2B5EF4-FFF2-40B4-BE49-F238E27FC236}">
                <a16:creationId xmlns:a16="http://schemas.microsoft.com/office/drawing/2014/main" id="{3702C99C-DCA8-1A82-F5B8-E1264C895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67" y="2628899"/>
            <a:ext cx="2352728" cy="1600201"/>
          </a:xfrm>
          <a:prstGeom prst="rect">
            <a:avLst/>
          </a:prstGeom>
        </p:spPr>
      </p:pic>
      <p:pic>
        <p:nvPicPr>
          <p:cNvPr id="10" name="그림 9" descr="폰트, 로고, 그래픽, 디자인이(가) 표시된 사진&#10;&#10;자동 생성된 설명">
            <a:extLst>
              <a:ext uri="{FF2B5EF4-FFF2-40B4-BE49-F238E27FC236}">
                <a16:creationId xmlns:a16="http://schemas.microsoft.com/office/drawing/2014/main" id="{F842B994-9135-F81B-39D0-7F699BBCA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7" y="3263635"/>
            <a:ext cx="3705225" cy="123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358BE5-69CE-887C-E2F6-E7DFC63B6816}"/>
              </a:ext>
            </a:extLst>
          </p:cNvPr>
          <p:cNvSpPr txBox="1"/>
          <p:nvPr/>
        </p:nvSpPr>
        <p:spPr>
          <a:xfrm>
            <a:off x="8915400" y="425969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D88BA-D0D5-D71A-0097-A9C3AA222177}"/>
              </a:ext>
            </a:extLst>
          </p:cNvPr>
          <p:cNvSpPr txBox="1"/>
          <p:nvPr/>
        </p:nvSpPr>
        <p:spPr>
          <a:xfrm>
            <a:off x="4250266" y="4261458"/>
            <a:ext cx="369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FF6496-477E-A402-2502-30841922D38A}"/>
              </a:ext>
            </a:extLst>
          </p:cNvPr>
          <p:cNvCxnSpPr/>
          <p:nvPr/>
        </p:nvCxnSpPr>
        <p:spPr>
          <a:xfrm>
            <a:off x="3776133" y="388276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20362F-0959-5385-0F8B-A93882A7BCA9}"/>
              </a:ext>
            </a:extLst>
          </p:cNvPr>
          <p:cNvCxnSpPr/>
          <p:nvPr/>
        </p:nvCxnSpPr>
        <p:spPr>
          <a:xfrm flipH="1">
            <a:off x="3776133" y="4259699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587A4-AF04-644C-4692-93CE6830A0D1}"/>
              </a:ext>
            </a:extLst>
          </p:cNvPr>
          <p:cNvCxnSpPr/>
          <p:nvPr/>
        </p:nvCxnSpPr>
        <p:spPr>
          <a:xfrm>
            <a:off x="7315200" y="3882760"/>
            <a:ext cx="13885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6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83879-016D-ABC3-CB7B-B91F21BC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완성본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90CE9-BA05-11CE-400D-4A91D5D0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787520-8484-6F79-5620-7184A9D0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911" y="1857870"/>
            <a:ext cx="383911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3DA9F-CE9D-1963-18AF-26A81C2E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56B690-7DED-689B-F2D4-1B3E14020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655" y="2157949"/>
            <a:ext cx="3686689" cy="36866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A86E9-6CB2-C99C-9B7B-D90D5EEBDBA7}"/>
              </a:ext>
            </a:extLst>
          </p:cNvPr>
          <p:cNvSpPr txBox="1"/>
          <p:nvPr/>
        </p:nvSpPr>
        <p:spPr>
          <a:xfrm>
            <a:off x="4657861" y="5942567"/>
            <a:ext cx="287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세션방식을 활용한 로그인</a:t>
            </a:r>
          </a:p>
        </p:txBody>
      </p:sp>
    </p:spTree>
    <p:extLst>
      <p:ext uri="{BB962C8B-B14F-4D97-AF65-F5344CB8AC3E}">
        <p14:creationId xmlns:p14="http://schemas.microsoft.com/office/powerpoint/2010/main" val="358604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F53D3-2B6C-1459-DD57-5818D55D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r>
              <a:rPr lang="en-US" altLang="ko-KR" dirty="0"/>
              <a:t>(</a:t>
            </a:r>
            <a:r>
              <a:rPr lang="ko-KR" altLang="en-US" dirty="0" err="1"/>
              <a:t>페이징</a:t>
            </a:r>
            <a:r>
              <a:rPr lang="ko-KR" altLang="en-US" dirty="0"/>
              <a:t>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D69885-DC98-C84D-4FB1-E7156AFCB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336" y="2415160"/>
            <a:ext cx="8621328" cy="3172268"/>
          </a:xfrm>
        </p:spPr>
      </p:pic>
    </p:spTree>
    <p:extLst>
      <p:ext uri="{BB962C8B-B14F-4D97-AF65-F5344CB8AC3E}">
        <p14:creationId xmlns:p14="http://schemas.microsoft.com/office/powerpoint/2010/main" val="275648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C158-7F4C-F79B-A216-A2CB4607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B987C8-94DE-42C8-2D44-54A2C0D72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06" y="1462217"/>
            <a:ext cx="5963227" cy="141523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7CECEB-D1F8-4F7D-EF04-284D257E3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33" y="1345451"/>
            <a:ext cx="5963227" cy="13443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121AD2-9359-933D-5B12-59860918B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39538"/>
            <a:ext cx="5963227" cy="13986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9E3451-5C72-22E6-363B-0FD558791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227" y="3629835"/>
            <a:ext cx="5963227" cy="15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5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75</Words>
  <Application>Microsoft Office PowerPoint</Application>
  <PresentationFormat>와이드스크린</PresentationFormat>
  <Paragraphs>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TasteRoad</vt:lpstr>
      <vt:lpstr>프로젝트 github</vt:lpstr>
      <vt:lpstr>일정</vt:lpstr>
      <vt:lpstr>요구사항</vt:lpstr>
      <vt:lpstr>아키텍쳐</vt:lpstr>
      <vt:lpstr>완성본</vt:lpstr>
      <vt:lpstr>로그인</vt:lpstr>
      <vt:lpstr>메인페이지(페이징 처리)</vt:lpstr>
      <vt:lpstr>카테고리 분류</vt:lpstr>
      <vt:lpstr>리뷰 상세페이지</vt:lpstr>
      <vt:lpstr>리뷰 수정</vt:lpstr>
      <vt:lpstr>리뷰 삭제</vt:lpstr>
      <vt:lpstr>마이페이지</vt:lpstr>
      <vt:lpstr>회원정보 수정(비밀번호 변경, 탈퇴)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TasteRoad</dc:title>
  <dc:creator>강 병규</dc:creator>
  <cp:lastModifiedBy>강 병규</cp:lastModifiedBy>
  <cp:revision>3</cp:revision>
  <dcterms:created xsi:type="dcterms:W3CDTF">2023-08-14T12:55:48Z</dcterms:created>
  <dcterms:modified xsi:type="dcterms:W3CDTF">2023-08-21T08:13:52Z</dcterms:modified>
</cp:coreProperties>
</file>