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83396"/>
  </p:normalViewPr>
  <p:slideViewPr>
    <p:cSldViewPr snapToGrid="0" snapToObjects="1">
      <p:cViewPr varScale="1">
        <p:scale>
          <a:sx n="79" d="100"/>
          <a:sy n="79" d="100"/>
        </p:scale>
        <p:origin x="23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0BA51-0AD9-A245-A152-28EBB59EB9A6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58FF0-2092-CF4C-BD0A-AD91B4451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img_input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tf.keras.Input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(shape=(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imshape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define encoder layers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conv1 and conv2 contain intermediate the encoder outputs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which will be used by the decoder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pool2 is the final output of the encoder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two convolution layers and one pooling layer, which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downsamples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image by a factor of 2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conv1 = tf.keras.layers.Conv2D(32, (3, 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img_input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conv1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conv1 = tf.keras.layers.Conv2D(32,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pool1 = tf.keras.layers.MaxPooling2D((2,2))(conv1)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conv2 = tf.keras.layers.Conv2D(64,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padding='same')(pool1)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conv2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(0.2)(conv2)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conv2 = tf.keras.layers.Conv2D(64,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padding='same')(conv2)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pool2 = tf.keras.layers.MaxPooling2D((2,2))(conv2)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decoder layers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conv3 = tf.keras.layers.Conv2D(128,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padding='same')(pool2)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conv3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(0.2)(conv3)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conv3 = tf.keras.layers.Conv2D(128,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padding='same')(conv3)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intermediate encoder outputs with intermediate decoder outputs, which is the skip connection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up1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tf.keras.layers.concatenate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([tf.keras.layers.UpSampling2D((2,2))(conv3), conv2], axis=-1)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conv4 = tf.keras.layers.Conv2D(64,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padding='same')(up1)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conv4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(0.2)(conv4)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conv4 = tf.keras.layers.Conv2D(64,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padding='same')(conv4)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up2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tf.keras.layers.concatenate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([tf.keras.layers.UpSampling2D((2,2))(conv4), conv1], axis=-1)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conv5 = tf.keras.layers.Conv2D(32,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padding='same')(up2)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conv5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(0.2)(conv5)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conv5 = tf.keras.layers.Conv2D(32,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padding='same')(conv5)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get output with proper number of classes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 = tf.keras.layers.Conv2D(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n_classes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(1,1), padding='same')(conv5)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58FF0-2092-CF4C-BD0A-AD91B44517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9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img_input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tf.keras.Input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(shape=(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imshape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define encoder layers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conv1 and conv2 contain intermediate the encoder outputs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which will be used by the decoder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pool2 is the final output of the encoder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two convolution layers and one pooling layer, which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downsamples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image by a factor of 2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conv1 = tf.keras.layers.Conv2D(32, (3, 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img_input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conv1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conv1 = tf.keras.layers.Conv2D(32,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pool1 = tf.keras.layers.MaxPooling2D((2,2))(conv1)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conv2 = tf.keras.layers.Conv2D(64,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padding='same')(pool1)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conv2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(0.2)(conv2)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conv2 = tf.keras.layers.Conv2D(64,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padding='same')(conv2)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pool2 = tf.keras.layers.MaxPooling2D((2,2))(conv2)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decoder layers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conv3 = tf.keras.layers.Conv2D(128,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padding='same')(pool2)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conv3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(0.2)(conv3)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conv3 = tf.keras.layers.Conv2D(128,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padding='same')(conv3)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intermediate encoder outputs with intermediate decoder outputs, which is the skip connection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up1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tf.keras.layers.concatenate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([tf.keras.layers.UpSampling2D((2,2))(conv3), conv2], axis=-1)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conv4 = tf.keras.layers.Conv2D(64,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padding='same')(up1)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conv4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(0.2)(conv4)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conv4 = tf.keras.layers.Conv2D(64,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padding='same')(conv4)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up2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tf.keras.layers.concatenate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([tf.keras.layers.UpSampling2D((2,2))(conv4), conv1], axis=-1)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conv5 = tf.keras.layers.Conv2D(32,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padding='same')(up2)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conv5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(0.2)(conv5)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conv5 = tf.keras.layers.Conv2D(32,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padding='same')(conv5)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get output with proper number of classes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 = tf.keras.layers.Conv2D(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n_classes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(1,1), padding='same')(conv5)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58FF0-2092-CF4C-BD0A-AD91B44517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6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img_input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tf.keras.Input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(shape=(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imshape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define encoder layers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conv1 and conv2 contain intermediate the encoder outputs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which will be used by the decoder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pool2 is the final output of the encoder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two convolution layers and one pooling layer, which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downsamples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image by a factor of 2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conv1 = tf.keras.layers.Conv2D(32, (3, 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img_input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conv1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conv1 = tf.keras.layers.Conv2D(32,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pool1 = tf.keras.layers.MaxPooling2D((2,2))(conv1)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conv2 = tf.keras.layers.Conv2D(64,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padding='same')(pool1)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conv2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(0.2)(conv2)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conv2 = tf.keras.layers.Conv2D(64,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padding='same')(conv2)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pool2 = tf.keras.layers.MaxPooling2D((2,2))(conv2)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decoder layers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conv3 = tf.keras.layers.Conv2D(128,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padding='same')(pool2)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conv3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(0.2)(conv3)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conv3 = tf.keras.layers.Conv2D(128,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padding='same')(conv3)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intermediate encoder outputs with intermediate decoder outputs, which is the skip connection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up1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tf.keras.layers.concatenate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([tf.keras.layers.UpSampling2D((2,2))(conv3), conv2], axis=-1)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conv4 = tf.keras.layers.Conv2D(64,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padding='same')(up1)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conv4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(0.2)(conv4)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conv4 = tf.keras.layers.Conv2D(64,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padding='same')(conv4)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up2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tf.keras.layers.concatenate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([tf.keras.layers.UpSampling2D((2,2))(conv4), conv1], axis=-1)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conv5 = tf.keras.layers.Conv2D(32,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padding='same')(up2)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conv5 =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tf.keras.layers.Dropout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(0.2)(conv5)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conv5 = tf.keras.layers.Conv2D(32, (3,3), activation='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padding='same')(conv5)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get output with proper number of classes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 = tf.keras.layers.Conv2D(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n_classes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(1,1), padding='same')(conv5)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58FF0-2092-CF4C-BD0A-AD91B44517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6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BA57-54F5-7F42-90CD-B484AEFE0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52FB0-C1FF-304D-8075-A73E1EC7A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26784-3014-C64F-8E5B-D19747B2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8D949-6CDF-5F43-949B-D2560FBD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3F93B-B8B2-EA4C-B085-6CA3F322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0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6447-7AEB-3E44-9D65-E9F08EBA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5F749-27F0-0048-93E5-DC8FF411D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F97BD-7ED7-9441-B3C2-23F58197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BF885-5C4D-1949-BBC9-50A0FD78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FA187-0044-3A4B-88AE-FCEF4BDA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17798-B239-2E43-AE6E-4782F7929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0C153-8B0F-B04E-851A-230279170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B45D0-E745-C743-8CC1-15C49FFE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6970D-65C9-5C4B-BDF8-E562BBD6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536BB-2562-E548-96B6-F74CD6A4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0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3C52-5A22-5246-8A41-DCD43936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E1AC2-85A1-0743-B547-7B61B877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1AD2-3228-9D43-A16C-D8D464E7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1C07F-5501-304C-90C5-30EDC0B0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5AFA8-2402-6849-B862-2187977C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7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3AF6-776C-F944-9481-67F95208B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49EA8-6750-C34F-9F70-50448C029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BED26-3AD9-6747-9255-72B7A9F5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AC701-67CC-244C-8939-39237622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37C05-441E-B044-825C-2D60656E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1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CD94-D4D9-7C4A-BEB8-719EB93B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27ACB-5E3C-F341-92D8-32DBE3960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97BB5-F45B-774B-9BB7-32BCD390D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8E734-B937-8B49-A87C-9BE0F0CE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8C30C-AF7E-574C-B507-0C8DC3DF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B29F0-652D-5947-8FEC-28FE50F3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17BC-7A03-BE42-896D-2041CCC4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B3CEA-4375-3A45-85A9-24B4C3865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B05C9-B57B-314D-90E6-4F8E37B32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E2FB7-ECD5-9C46-9F02-867F502C7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BDC01-BC62-164F-85A6-BF0BDC393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AAAFE-F876-BD49-A49C-0C4549B9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7FF28-5D23-4747-8856-9F16720B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CFBAA-8F1F-4340-9919-943DEF59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6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FB40-8D96-6C45-935B-176AC860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2DCCF-9E3E-A14B-B267-108AF72C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FC7FE-4AC0-BF4C-A768-C5855E79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3FD44-29B9-3A4D-A027-867BD64F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5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03F25-8A64-F140-833D-BE6ED3EC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6FFBE-10CF-584B-AE0F-61C0485B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FF85F-6177-8D4C-878C-AFAC6EFB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1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1792-36A3-594D-8859-238F9B19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6D144-EBD6-1F45-B57F-53DC4554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D7E31-C3B2-FB49-87EF-8D8261723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0BE4B-DBC2-4D40-A35E-DCCA2FE4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2C35E-1078-A149-9402-96025D77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C8378-955F-7C41-B03C-A8891681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4330-3D8C-2644-B7A5-2F24260E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C847A-0FC4-1E42-BA95-27D481B48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8A0E1-8AAD-824F-9D41-ECA6926A1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C6B87-A626-6D41-B1B8-A3EC7340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4FCB7-6A10-474E-B9AD-5178C217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85783-EA17-A146-A6B2-F5D56935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2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AF4BF-C5F3-5140-B734-DE5AADF1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8C4D9-8B7D-B446-9E89-33AF25AAE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79F6-4213-DC4B-B391-00B907FC1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30CBB-35F1-D347-8FA9-60E42DBAB485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9D2FD-34B5-6743-860D-07BDD63DD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80AD9-DB1F-6642-B46F-88613B4BE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CAE48-6E17-084A-9CF5-C974377A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D173-B17F-CB44-8A9E-7D1A52E54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outputs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9FD07-7F34-1C49-B2AE-965AB9250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5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16DD-7710-0E49-B9B9-DA8385AE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epoch, trained on just </a:t>
            </a:r>
            <a:r>
              <a:rPr lang="en-US" dirty="0" err="1"/>
              <a:t>xpl</a:t>
            </a:r>
            <a:r>
              <a:rPr lang="en-US" dirty="0"/>
              <a:t> images 150x150px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C2AA6-1C05-A74B-ADC8-D0954B786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8274" y="2179750"/>
            <a:ext cx="6201933" cy="32250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E5B7D6-87D1-7C45-851D-24E687EDE1FA}"/>
              </a:ext>
            </a:extLst>
          </p:cNvPr>
          <p:cNvSpPr txBox="1"/>
          <p:nvPr/>
        </p:nvSpPr>
        <p:spPr>
          <a:xfrm>
            <a:off x="3657600" y="1175657"/>
            <a:ext cx="278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Loss: 10.65 – accuracy: 0.12</a:t>
            </a:r>
          </a:p>
        </p:txBody>
      </p:sp>
    </p:spTree>
    <p:extLst>
      <p:ext uri="{BB962C8B-B14F-4D97-AF65-F5344CB8AC3E}">
        <p14:creationId xmlns:p14="http://schemas.microsoft.com/office/powerpoint/2010/main" val="333263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16DD-7710-0E49-B9B9-DA8385AE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 epoch, trained on just </a:t>
            </a:r>
            <a:r>
              <a:rPr lang="en-US" dirty="0" err="1"/>
              <a:t>xpl</a:t>
            </a:r>
            <a:r>
              <a:rPr lang="en-US" dirty="0"/>
              <a:t> images 150x150px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E5B7D6-87D1-7C45-851D-24E687EDE1FA}"/>
              </a:ext>
            </a:extLst>
          </p:cNvPr>
          <p:cNvSpPr txBox="1"/>
          <p:nvPr/>
        </p:nvSpPr>
        <p:spPr>
          <a:xfrm>
            <a:off x="3657600" y="1175657"/>
            <a:ext cx="304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loss: 2.6517 - accuracy: 0.3143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8CEF7B-1850-814D-8582-C84113196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73" y="2179749"/>
            <a:ext cx="6201933" cy="32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1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16DD-7710-0E49-B9B9-DA8385AE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epoch, trained on just </a:t>
            </a:r>
            <a:r>
              <a:rPr lang="en-US" dirty="0" err="1"/>
              <a:t>ppl</a:t>
            </a:r>
            <a:r>
              <a:rPr lang="en-US" dirty="0"/>
              <a:t> images 150x150px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E5B7D6-87D1-7C45-851D-24E687EDE1FA}"/>
              </a:ext>
            </a:extLst>
          </p:cNvPr>
          <p:cNvSpPr txBox="1"/>
          <p:nvPr/>
        </p:nvSpPr>
        <p:spPr>
          <a:xfrm>
            <a:off x="3657600" y="1175657"/>
            <a:ext cx="278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Loss: 8.97 – accuracy: 0.057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0A65A9-BA62-D94F-8FCF-C8E8FBA64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73" y="2179749"/>
            <a:ext cx="6201933" cy="32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2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AEA8-23F6-EF40-912F-A831E75B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88A9B-D0F3-0B4B-83D3-F53345BE7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6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62</Words>
  <Application>Microsoft Macintosh PowerPoint</Application>
  <PresentationFormat>Widescreen</PresentationFormat>
  <Paragraphs>97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Modeling outputs</vt:lpstr>
      <vt:lpstr>1 epoch, trained on just xpl images 150x150px</vt:lpstr>
      <vt:lpstr>2 epoch, trained on just xpl images 150x150px</vt:lpstr>
      <vt:lpstr>1 epoch, trained on just ppl images 150x150px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outputs</dc:title>
  <dc:creator>Kaci</dc:creator>
  <cp:lastModifiedBy>Kaci</cp:lastModifiedBy>
  <cp:revision>5</cp:revision>
  <dcterms:created xsi:type="dcterms:W3CDTF">2021-04-06T19:44:30Z</dcterms:created>
  <dcterms:modified xsi:type="dcterms:W3CDTF">2021-04-07T17:44:35Z</dcterms:modified>
</cp:coreProperties>
</file>