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94" r:id="rId2"/>
    <p:sldId id="801" r:id="rId3"/>
    <p:sldId id="803" r:id="rId4"/>
    <p:sldId id="806" r:id="rId5"/>
    <p:sldId id="804" r:id="rId6"/>
    <p:sldId id="805" r:id="rId7"/>
    <p:sldId id="793" r:id="rId8"/>
    <p:sldId id="802" r:id="rId9"/>
    <p:sldId id="799" r:id="rId10"/>
    <p:sldId id="80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9" autoAdjust="0"/>
    <p:restoredTop sz="83333" autoAdjust="0"/>
  </p:normalViewPr>
  <p:slideViewPr>
    <p:cSldViewPr snapToGrid="0" snapToObjects="1">
      <p:cViewPr>
        <p:scale>
          <a:sx n="72" d="100"/>
          <a:sy n="72" d="100"/>
        </p:scale>
        <p:origin x="1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And,</a:t>
            </a:r>
            <a:r>
              <a:rPr lang="en-US" baseline="0" dirty="0" smtClean="0"/>
              <a:t> d</a:t>
            </a:r>
            <a:r>
              <a:rPr lang="en-US" dirty="0" smtClean="0"/>
              <a:t>id you know what you wanted?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8753" y="224814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Data-X </a:t>
            </a:r>
            <a:r>
              <a:rPr lang="en-US" dirty="0" smtClean="0"/>
              <a:t>: Machine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120032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r>
              <a:rPr lang="en-US" sz="5400" dirty="0" smtClean="0">
                <a:latin typeface="Courier New"/>
                <a:cs typeface="Courier New"/>
              </a:rPr>
              <a:t/>
            </a:r>
            <a:br>
              <a:rPr lang="en-US" sz="5400" dirty="0" smtClean="0">
                <a:latin typeface="Courier New"/>
                <a:cs typeface="Courier New"/>
              </a:rPr>
            </a:b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064" y="2782527"/>
            <a:ext cx="6217894" cy="923330"/>
          </a:xfrm>
          <a:prstGeom prst="rect">
            <a:avLst/>
          </a:prstGeom>
          <a:solidFill>
            <a:schemeClr val="tx1">
              <a:alpha val="86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End of Section</a:t>
            </a:r>
          </a:p>
        </p:txBody>
      </p:sp>
    </p:spTree>
    <p:extLst>
      <p:ext uri="{BB962C8B-B14F-4D97-AF65-F5344CB8AC3E}">
        <p14:creationId xmlns:p14="http://schemas.microsoft.com/office/powerpoint/2010/main" val="239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the simplest machine learning task one can attempt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Radar: WWII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Image Classification: Cats VS Dogs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Errors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Squared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1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08"/>
            <a:ext cx="8229600" cy="668408"/>
          </a:xfrm>
        </p:spPr>
        <p:txBody>
          <a:bodyPr/>
          <a:lstStyle/>
          <a:p>
            <a:r>
              <a:rPr lang="en-US" dirty="0" smtClean="0"/>
              <a:t>What is Data-X Challenge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04" y="1605345"/>
            <a:ext cx="3441182" cy="3334179"/>
          </a:xfr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600" dirty="0"/>
              <a:t>A</a:t>
            </a:r>
            <a:r>
              <a:rPr lang="en-US" sz="2600" dirty="0" smtClean="0"/>
              <a:t> Course and Lab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Customer Driven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Applied Project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Industry Perspective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33017" y="1217240"/>
            <a:ext cx="2743200" cy="2743200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CS   </a:t>
            </a:r>
            <a:br>
              <a:rPr lang="en-US" sz="3200" dirty="0" smtClean="0"/>
            </a:br>
            <a:r>
              <a:rPr lang="en-US" sz="3200" dirty="0" smtClean="0"/>
              <a:t>Tools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366960" y="1217240"/>
            <a:ext cx="2743200" cy="2743200"/>
          </a:xfrm>
          <a:prstGeom prst="ellipse">
            <a:avLst/>
          </a:prstGeom>
          <a:solidFill>
            <a:schemeClr val="lt1">
              <a:alpha val="6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Math Models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420324" y="2588840"/>
            <a:ext cx="2743200" cy="2743200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Real Life</a:t>
            </a:r>
            <a:br>
              <a:rPr lang="en-US" sz="3200" dirty="0" smtClean="0"/>
            </a:br>
            <a:r>
              <a:rPr lang="en-US" sz="3200" dirty="0" smtClean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2486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628321" y="2869265"/>
            <a:ext cx="1552298" cy="1120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lack"/>
                <a:cs typeface="Avenir Black"/>
              </a:rPr>
              <a:t>Propose Low Tech </a:t>
            </a:r>
            <a:r>
              <a:rPr lang="en-US" dirty="0" smtClean="0">
                <a:latin typeface="Avenir Black"/>
                <a:cs typeface="Avenir Black"/>
              </a:rPr>
              <a:t>Solution (1)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216" y="2869265"/>
            <a:ext cx="2642537" cy="1120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Brainstorm Challenge</a:t>
            </a:r>
          </a:p>
          <a:p>
            <a:pPr algn="ctr"/>
            <a:r>
              <a:rPr lang="en-US" dirty="0">
                <a:latin typeface="Avenir Black"/>
                <a:cs typeface="Avenir Black"/>
              </a:rPr>
              <a:t>a</a:t>
            </a:r>
            <a:r>
              <a:rPr lang="en-US" dirty="0" smtClean="0">
                <a:latin typeface="Avenir Black"/>
                <a:cs typeface="Avenir Black"/>
              </a:rPr>
              <a:t>nd Validate 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-14216" y="3989700"/>
            <a:ext cx="9136548" cy="830997"/>
          </a:xfrm>
          <a:prstGeom prst="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Quant Model Lectures + CS Code Examples </a:t>
            </a:r>
            <a:b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</a:br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Live</a:t>
            </a:r>
            <a:r>
              <a:rPr lang="en-US" sz="2400" dirty="0">
                <a:solidFill>
                  <a:schemeClr val="accent2"/>
                </a:solidFill>
                <a:latin typeface="Avenir Black"/>
                <a:cs typeface="Avenir Black"/>
              </a:rPr>
              <a:t>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49919" y="2860197"/>
            <a:ext cx="1172413" cy="11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Demo </a:t>
            </a:r>
            <a:br>
              <a:rPr lang="en-US" dirty="0" smtClean="0">
                <a:latin typeface="Avenir Black"/>
                <a:cs typeface="Avenir Black"/>
              </a:rPr>
            </a:br>
            <a:r>
              <a:rPr lang="en-US" dirty="0" smtClean="0">
                <a:latin typeface="Avenir Black"/>
                <a:cs typeface="Avenir Black"/>
              </a:rPr>
              <a:t>or Die (1)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0618" y="2865904"/>
            <a:ext cx="3769302" cy="1120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Execute * Iterate</a:t>
            </a:r>
          </a:p>
          <a:p>
            <a:pPr algn="ctr"/>
            <a:r>
              <a:rPr lang="en-US" dirty="0" err="1" smtClean="0">
                <a:latin typeface="Avenir Black"/>
                <a:cs typeface="Avenir Black"/>
              </a:rPr>
              <a:t>BMoE</a:t>
            </a:r>
            <a:r>
              <a:rPr lang="en-US" dirty="0" smtClean="0">
                <a:latin typeface="Avenir Black"/>
                <a:cs typeface="Avenir Black"/>
              </a:rPr>
              <a:t> Reflections</a:t>
            </a:r>
          </a:p>
          <a:p>
            <a:pPr algn="ctr"/>
            <a:r>
              <a:rPr lang="en-US" dirty="0" smtClean="0">
                <a:latin typeface="Avenir Black"/>
                <a:cs typeface="Avenir Black"/>
              </a:rPr>
              <a:t>Agile Spring (8)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-14216" y="1342648"/>
            <a:ext cx="3789120" cy="1267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venir Black"/>
                <a:cs typeface="Avenir Black"/>
              </a:rPr>
              <a:t>Insightful Story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774903" y="1342648"/>
            <a:ext cx="5347429" cy="1267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venir Black"/>
                <a:cs typeface="Avenir Black"/>
              </a:rPr>
              <a:t>Solution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3543"/>
            <a:ext cx="9144000" cy="936834"/>
          </a:xfr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How Data-X Challenge Lab works: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859527"/>
            <a:ext cx="91223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CS Tool Industry Lectures – Video Flip</a:t>
            </a:r>
            <a:r>
              <a:rPr lang="en-US" sz="2400" dirty="0">
                <a:solidFill>
                  <a:schemeClr val="accent2"/>
                </a:solidFill>
                <a:latin typeface="Avenir Black"/>
                <a:cs typeface="Avenir Black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3413" y="550404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Team: Tech Lead, Product Lead + 2-4 Experts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erkeley-Campinel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679"/>
            <a:ext cx="9144000" cy="685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064" y="6457418"/>
            <a:ext cx="2826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Co-developed by Ikhlaq Sidhu and Ken Singer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9863" y="415234"/>
            <a:ext cx="4488889" cy="5724644"/>
          </a:xfrm>
          <a:prstGeom prst="rect">
            <a:avLst/>
          </a:prstGeom>
          <a:solidFill>
            <a:schemeClr val="tx1">
              <a:alpha val="57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Berkeley Method of Entrepreneurship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Inductive Learning</a:t>
            </a: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Journey Based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Mindset and Behaviors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Frameworks and Cases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Networks and Connections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33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130</Words>
  <Application>Microsoft Macintosh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Narrow</vt:lpstr>
      <vt:lpstr>Avenir Black</vt:lpstr>
      <vt:lpstr>Calibri</vt:lpstr>
      <vt:lpstr>Courier New</vt:lpstr>
      <vt:lpstr>Helvetica Neue Light</vt:lpstr>
      <vt:lpstr>MS PGothic</vt:lpstr>
      <vt:lpstr>ＭＳ Ｐゴシック</vt:lpstr>
      <vt:lpstr>Optima</vt:lpstr>
      <vt:lpstr>Wingdings</vt:lpstr>
      <vt:lpstr>Arial</vt:lpstr>
      <vt:lpstr>Office Theme</vt:lpstr>
      <vt:lpstr>Data-X : Machine Learning</vt:lpstr>
      <vt:lpstr>Classification</vt:lpstr>
      <vt:lpstr>Loss Functions</vt:lpstr>
      <vt:lpstr>PowerPoint Presentation</vt:lpstr>
      <vt:lpstr>PowerPoint Presentation</vt:lpstr>
      <vt:lpstr>PowerPoint Presentation</vt:lpstr>
      <vt:lpstr>What is Data-X Challenge Lab</vt:lpstr>
      <vt:lpstr>How Data-X Challenge Lab works: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Kevin Li</cp:lastModifiedBy>
  <cp:revision>288</cp:revision>
  <cp:lastPrinted>2016-08-28T17:06:48Z</cp:lastPrinted>
  <dcterms:created xsi:type="dcterms:W3CDTF">2013-05-20T04:35:54Z</dcterms:created>
  <dcterms:modified xsi:type="dcterms:W3CDTF">2016-09-11T17:41:41Z</dcterms:modified>
</cp:coreProperties>
</file>