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4BF72-00FA-4D1A-959B-9CC43D9857F1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0EA6-0A04-474D-AC82-6C536E4B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3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pic>
        <p:nvPicPr>
          <p:cNvPr id="39957" name="Picture 21" descr="sealscl.gif 16.1 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E02E758E-FD93-47B0-96E0-F8EB39F106F9}" type="slidenum">
              <a:rPr lang="en-US" smtClean="0"/>
              <a:t>‹#›</a:t>
            </a:fld>
            <a:endParaRPr 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76BFD254-F187-44E8-8B29-DFE26BD01656}" type="datetimeFigureOut">
              <a:rPr lang="en-US" smtClean="0"/>
              <a:t>1/23/2016</a:t>
            </a:fld>
            <a:endParaRPr lang="en-US"/>
          </a:p>
        </p:txBody>
      </p:sp>
      <p:pic>
        <p:nvPicPr>
          <p:cNvPr id="38930" name="Picture 18" descr="sealscl.gif 16.1 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76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1495618" y="6507164"/>
            <a:ext cx="372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66BA5202-F8F2-46E1-9214-6398A25BDB96}" type="slidenum">
              <a:rPr lang="en-US" altLang="en-US" sz="1200"/>
              <a:pPr/>
              <a:t>‹#›</a:t>
            </a:fld>
            <a:endParaRPr lang="en-US" altLang="en-US" sz="1200"/>
          </a:p>
        </p:txBody>
      </p:sp>
      <p:sp>
        <p:nvSpPr>
          <p:cNvPr id="38936" name="Text Box 24"/>
          <p:cNvSpPr txBox="1">
            <a:spLocks noChangeArrowheads="1"/>
          </p:cNvSpPr>
          <p:nvPr userDrawn="1"/>
        </p:nvSpPr>
        <p:spPr bwMode="auto">
          <a:xfrm>
            <a:off x="4064000" y="6477000"/>
            <a:ext cx="406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dirty="0" smtClean="0"/>
              <a:t>Lunch</a:t>
            </a:r>
            <a:r>
              <a:rPr lang="en-US" altLang="en-US" sz="1200" baseline="0" dirty="0" smtClean="0"/>
              <a:t> &amp; Learn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81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llink.berkeley.edu/organization/IE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Kevin Li, Cheng </a:t>
            </a:r>
            <a:r>
              <a:rPr lang="en-US" dirty="0" err="1" smtClean="0"/>
              <a:t>Lyu</a:t>
            </a:r>
            <a:r>
              <a:rPr lang="en-US" dirty="0" smtClean="0"/>
              <a:t> and </a:t>
            </a:r>
            <a:r>
              <a:rPr lang="en-US" dirty="0" err="1" smtClean="0"/>
              <a:t>Quico</a:t>
            </a:r>
            <a:r>
              <a:rPr lang="en-US" dirty="0" smtClean="0"/>
              <a:t> </a:t>
            </a:r>
            <a:r>
              <a:rPr lang="en-US" dirty="0" err="1" smtClean="0"/>
              <a:t>Spaen</a:t>
            </a:r>
            <a:endParaRPr lang="en-US" dirty="0" smtClean="0"/>
          </a:p>
          <a:p>
            <a:pPr algn="r"/>
            <a:r>
              <a:rPr lang="en-US" dirty="0" smtClean="0"/>
              <a:t>01/29/2016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240"/>
            <a:ext cx="10972800" cy="1371600"/>
          </a:xfrm>
        </p:spPr>
        <p:txBody>
          <a:bodyPr/>
          <a:lstStyle/>
          <a:p>
            <a:r>
              <a:rPr lang="en-US" dirty="0" smtClean="0"/>
              <a:t>What is “Lunch &amp; Learn"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more communications and collaborations.</a:t>
            </a:r>
          </a:p>
          <a:p>
            <a:r>
              <a:rPr lang="en-US" dirty="0" smtClean="0"/>
              <a:t>Our research is very diverse compare to other departments, we can share models/methodologies to enhance each others’ research.</a:t>
            </a:r>
          </a:p>
          <a:p>
            <a:r>
              <a:rPr lang="en-US" dirty="0" smtClean="0"/>
              <a:t>Restoration of an old tradition.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hlinkClick r:id="rId2"/>
              </a:rPr>
              <a:t>IEOR Graduate Student Group (IEOR GSG)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5" y="1828800"/>
            <a:ext cx="8060849" cy="3886200"/>
          </a:xfrm>
        </p:spPr>
      </p:pic>
    </p:spTree>
    <p:extLst>
      <p:ext uri="{BB962C8B-B14F-4D97-AF65-F5344CB8AC3E}">
        <p14:creationId xmlns:p14="http://schemas.microsoft.com/office/powerpoint/2010/main" val="24645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557082"/>
              </p:ext>
            </p:extLst>
          </p:nvPr>
        </p:nvGraphicFramePr>
        <p:xfrm>
          <a:off x="609598" y="1981200"/>
          <a:ext cx="1083616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084">
                  <a:extLst>
                    <a:ext uri="{9D8B030D-6E8A-4147-A177-3AD203B41FA5}">
                      <a16:colId xmlns:a16="http://schemas.microsoft.com/office/drawing/2014/main" val="1801320284"/>
                    </a:ext>
                  </a:extLst>
                </a:gridCol>
                <a:gridCol w="5418084">
                  <a:extLst>
                    <a:ext uri="{9D8B030D-6E8A-4147-A177-3AD203B41FA5}">
                      <a16:colId xmlns:a16="http://schemas.microsoft.com/office/drawing/2014/main" val="216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&amp;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3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Jan. 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(High-level) Introduction to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and 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1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Feb.</a:t>
                      </a:r>
                      <a:r>
                        <a:rPr lang="en-US" baseline="0" dirty="0" smtClean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and Career Panel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Feb.</a:t>
                      </a:r>
                      <a:r>
                        <a:rPr lang="en-US" baseline="0" dirty="0" smtClean="0"/>
                        <a:t>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Deeper</a:t>
                      </a:r>
                      <a:r>
                        <a:rPr lang="en-US" baseline="0" dirty="0" smtClean="0"/>
                        <a:t> Introduction to Python and </a:t>
                      </a:r>
                      <a:r>
                        <a:rPr lang="en-US" baseline="0" dirty="0" err="1" smtClean="0"/>
                        <a:t>IPython</a:t>
                      </a:r>
                      <a:r>
                        <a:rPr lang="en-US" baseline="0" dirty="0" smtClean="0"/>
                        <a:t> Notebook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Mar.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Interior</a:t>
                      </a:r>
                      <a:r>
                        <a:rPr lang="en-US" baseline="0" dirty="0" smtClean="0"/>
                        <a:t> Point Method, ADMM, and CVX for Convex Optimization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55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baseline="0" dirty="0" smtClean="0"/>
                        <a:t> for Time Series for Finance and Portfolio Optimization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7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Apr.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</a:t>
                      </a:r>
                      <a:r>
                        <a:rPr lang="en-US" baseline="0" dirty="0" smtClean="0"/>
                        <a:t> Neural Networks and Clustering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26361"/>
      </p:ext>
    </p:extLst>
  </p:cSld>
  <p:clrMapOvr>
    <a:masterClrMapping/>
  </p:clrMapOvr>
</p:sld>
</file>

<file path=ppt/theme/theme1.xml><?xml version="1.0" encoding="utf-8"?>
<a:theme xmlns:a="http://schemas.openxmlformats.org/drawingml/2006/main" name="Berkeley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CAFF"/>
      </a:accent5>
      <a:accent6>
        <a:srgbClr val="E7B900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B900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erkeleyTheme" id="{AB716FCF-E0F8-4295-9D49-423301EE2783}" vid="{589149F0-D87F-46FE-9972-F3867E626E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BerkeleyTheme</Template>
  <TotalTime>22</TotalTime>
  <Words>130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Times New Roman</vt:lpstr>
      <vt:lpstr>Wingdings</vt:lpstr>
      <vt:lpstr>BerkeleyTheme</vt:lpstr>
      <vt:lpstr>Lunch &amp; Learn</vt:lpstr>
      <vt:lpstr>What is “Lunch &amp; Learn"</vt:lpstr>
      <vt:lpstr>IEOR Graduate Student Group (IEOR GSG)</vt:lpstr>
      <vt:lpstr>Tentative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Lu</dc:creator>
  <cp:lastModifiedBy>Cheng Lu</cp:lastModifiedBy>
  <cp:revision>34</cp:revision>
  <dcterms:created xsi:type="dcterms:W3CDTF">2016-01-23T20:21:01Z</dcterms:created>
  <dcterms:modified xsi:type="dcterms:W3CDTF">2016-01-23T20:43:04Z</dcterms:modified>
</cp:coreProperties>
</file>