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8" r:id="rId7"/>
    <p:sldId id="269" r:id="rId8"/>
    <p:sldId id="258" r:id="rId9"/>
    <p:sldId id="270" r:id="rId10"/>
    <p:sldId id="272" r:id="rId11"/>
    <p:sldId id="271" r:id="rId12"/>
    <p:sldId id="262" r:id="rId13"/>
    <p:sldId id="25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30" autoAdjust="0"/>
  </p:normalViewPr>
  <p:slideViewPr>
    <p:cSldViewPr snapToGrid="0" snapToObjects="1">
      <p:cViewPr varScale="1">
        <p:scale>
          <a:sx n="75" d="100"/>
          <a:sy n="7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B270-F293-9843-8ED0-69B3584451A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C8E00-71B0-7E42-A1E4-6B54118F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</a:t>
            </a:r>
            <a:r>
              <a:rPr lang="en-US" baseline="0" dirty="0" smtClean="0"/>
              <a:t> build a fine ETL pipeline or distributed system in python</a:t>
            </a:r>
          </a:p>
          <a:p>
            <a:r>
              <a:rPr lang="en-US" baseline="0" dirty="0" smtClean="0"/>
              <a:t>But most tools are written on JVM and Java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8E00-71B0-7E42-A1E4-6B54118FF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Integrates program code execution, display of the results as e.g. graphic plots &amp; document editing for normal text writing and formatting</a:t>
            </a:r>
            <a:r>
              <a:rPr lang="en-US" baseline="0" dirty="0" smtClean="0"/>
              <a:t> in a unified python notebook environment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www.quora.com</a:t>
            </a:r>
            <a:r>
              <a:rPr lang="en-US" dirty="0" smtClean="0"/>
              <a:t>/Python-programming-language-1/What-is-the-difference-between-</a:t>
            </a:r>
            <a:r>
              <a:rPr lang="en-US" dirty="0" err="1" smtClean="0"/>
              <a:t>IPython</a:t>
            </a:r>
            <a:r>
              <a:rPr lang="en-US" dirty="0" smtClean="0"/>
              <a:t>-notebook-and-IDLE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8E00-71B0-7E42-A1E4-6B54118FFB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1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0A33-56BF-AE4E-9F88-400F059FDDE7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F1D9-BF44-1E45-AD79-E94275C4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4" Type="http://schemas.openxmlformats.org/officeDocument/2006/relationships/hyperlink" Target="https://www.quantopia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python/ipython/wiki/A-gallery-of-interesting-IPython-Noteboo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01/29/2016</a:t>
            </a:r>
          </a:p>
          <a:p>
            <a:r>
              <a:rPr lang="en-US" dirty="0" smtClean="0"/>
              <a:t>Kevin Li, Cheng Lu, </a:t>
            </a:r>
            <a:r>
              <a:rPr lang="en-US" dirty="0" err="1" smtClean="0"/>
              <a:t>Quico</a:t>
            </a:r>
            <a:r>
              <a:rPr lang="en-US" dirty="0" smtClean="0"/>
              <a:t> </a:t>
            </a:r>
            <a:r>
              <a:rPr lang="en-US" dirty="0" err="1" smtClean="0"/>
              <a:t>Spaen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will this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than you would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Python </a:t>
            </a:r>
            <a:endParaRPr lang="en-US" dirty="0" smtClean="0"/>
          </a:p>
          <a:p>
            <a:pPr lvl="1"/>
            <a:r>
              <a:rPr lang="en-US" dirty="0" smtClean="0"/>
              <a:t>Fire </a:t>
            </a:r>
            <a:r>
              <a:rPr lang="en-US" dirty="0" smtClean="0"/>
              <a:t>up the interpreter and start coding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powerful interactive shell</a:t>
            </a:r>
          </a:p>
          <a:p>
            <a:pPr lvl="1"/>
            <a:r>
              <a:rPr lang="en-US" dirty="0" smtClean="0"/>
              <a:t>A kernel for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Support for interactive data visualization and use of GUI toolkits</a:t>
            </a:r>
          </a:p>
          <a:p>
            <a:pPr lvl="1"/>
            <a:r>
              <a:rPr lang="en-US" dirty="0" smtClean="0"/>
              <a:t>Flexible, embeddable interpreters to load into projects</a:t>
            </a:r>
          </a:p>
          <a:p>
            <a:pPr lvl="1"/>
            <a:r>
              <a:rPr lang="en-US" dirty="0" smtClean="0"/>
              <a:t>Easy to use, high performance tools for parallel </a:t>
            </a:r>
            <a:r>
              <a:rPr lang="en-US" dirty="0" smtClean="0"/>
              <a:t>computing</a:t>
            </a:r>
          </a:p>
          <a:p>
            <a:r>
              <a:rPr lang="en-US" dirty="0" smtClean="0"/>
              <a:t>IDEs</a:t>
            </a:r>
            <a:endParaRPr lang="en-US" dirty="0" smtClean="0"/>
          </a:p>
          <a:p>
            <a:r>
              <a:rPr lang="en-US" b="1" dirty="0" err="1" smtClean="0"/>
              <a:t>Jupyter</a:t>
            </a:r>
            <a:r>
              <a:rPr lang="en-US" b="1" dirty="0" smtClean="0"/>
              <a:t> Notebook </a:t>
            </a:r>
            <a:r>
              <a:rPr lang="en-US" dirty="0" smtClean="0"/>
              <a:t>(Web Application built in the 2010 era)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Reproducible</a:t>
            </a:r>
            <a:r>
              <a:rPr lang="en-US" dirty="0" smtClean="0"/>
              <a:t>: re-run portions of program, explore and test code in a modular fashion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Magic &amp; auto-completion</a:t>
            </a:r>
          </a:p>
          <a:p>
            <a:pPr lvl="1"/>
            <a:r>
              <a:rPr lang="en-US" dirty="0" smtClean="0"/>
              <a:t>Great for documentation</a:t>
            </a:r>
          </a:p>
          <a:p>
            <a:pPr lvl="1"/>
            <a:r>
              <a:rPr lang="en-US" dirty="0" smtClean="0"/>
              <a:t>Supports more than 40 languages now (e.g. R, Julia,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 Anaconda</a:t>
            </a:r>
          </a:p>
          <a:p>
            <a:pPr lvl="1"/>
            <a:r>
              <a:rPr lang="en-US" dirty="0" smtClean="0"/>
              <a:t>Completely free Python Distribution</a:t>
            </a:r>
          </a:p>
          <a:p>
            <a:pPr lvl="1"/>
            <a:r>
              <a:rPr lang="en-US" dirty="0" smtClean="0"/>
              <a:t>300 Python Packages</a:t>
            </a:r>
          </a:p>
          <a:p>
            <a:pPr lvl="1"/>
            <a:r>
              <a:rPr lang="en-US" dirty="0" smtClean="0">
                <a:hlinkClick r:id="rId2"/>
              </a:rPr>
              <a:t>https://www.continuum.io/downloads</a:t>
            </a:r>
            <a:endParaRPr lang="en-US" dirty="0" smtClean="0"/>
          </a:p>
          <a:p>
            <a:pPr lvl="1"/>
            <a:r>
              <a:rPr lang="en-US" dirty="0" smtClean="0"/>
              <a:t>Comes with pip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smtClean="0"/>
              <a:t>Command: pip install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Command: pip install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To start the Notebook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Python (self-paced)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Python Course 9H</a:t>
            </a:r>
          </a:p>
          <a:p>
            <a:r>
              <a:rPr lang="en-US" dirty="0" smtClean="0"/>
              <a:t>Python Seminar (AY250)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 Gallery</a:t>
            </a:r>
          </a:p>
          <a:p>
            <a:pPr lvl="1"/>
            <a:r>
              <a:rPr lang="en-US" dirty="0" smtClean="0">
                <a:hlinkClick r:id="rId2"/>
              </a:rPr>
              <a:t>https://github.com/ipython/ipython/wiki/A-gallery-of-interesting-IPython-Notebooks</a:t>
            </a:r>
            <a:endParaRPr lang="en-US" dirty="0" smtClean="0"/>
          </a:p>
          <a:p>
            <a:r>
              <a:rPr lang="en-US" dirty="0" smtClean="0"/>
              <a:t>Preparing For Interviews</a:t>
            </a:r>
          </a:p>
          <a:p>
            <a:pPr lvl="1"/>
            <a:r>
              <a:rPr lang="en-US" dirty="0" err="1" smtClean="0"/>
              <a:t>Leetcode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https://leetcode.com/</a:t>
            </a:r>
            <a:endParaRPr lang="en-US" dirty="0" smtClean="0"/>
          </a:p>
          <a:p>
            <a:r>
              <a:rPr lang="en-US" dirty="0" smtClean="0"/>
              <a:t>Competitions</a:t>
            </a:r>
          </a:p>
          <a:p>
            <a:pPr lvl="1"/>
            <a:r>
              <a:rPr lang="en-US" dirty="0" err="1" smtClean="0"/>
              <a:t>Quantopia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https://www.quantopian.com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 </a:t>
            </a:r>
            <a:r>
              <a:rPr lang="en-US" dirty="0" smtClean="0"/>
              <a:t>of the Computation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 to the Python language</a:t>
            </a:r>
          </a:p>
          <a:p>
            <a:r>
              <a:rPr lang="en-US" dirty="0" smtClean="0"/>
              <a:t>Get you to start writing Python Code</a:t>
            </a:r>
          </a:p>
          <a:p>
            <a:r>
              <a:rPr lang="en-US" dirty="0" smtClean="0"/>
              <a:t>Maximize its utility in our research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what Python is</a:t>
            </a:r>
          </a:p>
          <a:p>
            <a:r>
              <a:rPr lang="en-US" dirty="0" smtClean="0"/>
              <a:t>Showcase some of its abilities</a:t>
            </a:r>
          </a:p>
          <a:p>
            <a:r>
              <a:rPr lang="en-US" dirty="0" smtClean="0"/>
              <a:t>Compare it to some other languages</a:t>
            </a:r>
          </a:p>
          <a:p>
            <a:r>
              <a:rPr lang="en-US" dirty="0" smtClean="0"/>
              <a:t>Point you to the right resources to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2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5565045" cy="4525963"/>
          </a:xfrm>
        </p:spPr>
        <p:txBody>
          <a:bodyPr>
            <a:noAutofit/>
          </a:bodyPr>
          <a:lstStyle/>
          <a:p>
            <a:r>
              <a:rPr lang="en-US" sz="2500" dirty="0" smtClean="0"/>
              <a:t>general purpose programming language conceived in 1989 by Dutch programmer Guido van </a:t>
            </a:r>
            <a:r>
              <a:rPr lang="en-US" sz="2500" dirty="0" err="1" smtClean="0"/>
              <a:t>Rossum</a:t>
            </a:r>
            <a:r>
              <a:rPr lang="en-US" sz="2500" dirty="0" smtClean="0"/>
              <a:t>  (Google Alum, now at </a:t>
            </a:r>
            <a:r>
              <a:rPr lang="en-US" sz="2500" dirty="0" err="1" smtClean="0"/>
              <a:t>Dropbox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name comes from Monty Python’s Flying Circus</a:t>
            </a:r>
          </a:p>
          <a:p>
            <a:r>
              <a:rPr lang="en-US" sz="2500" dirty="0" smtClean="0"/>
              <a:t>free and open Source</a:t>
            </a:r>
          </a:p>
          <a:p>
            <a:r>
              <a:rPr lang="en-US" sz="2500" dirty="0"/>
              <a:t>c</a:t>
            </a:r>
            <a:r>
              <a:rPr lang="en-US" sz="2500" dirty="0" smtClean="0"/>
              <a:t>ommunity-based development</a:t>
            </a:r>
          </a:p>
          <a:p>
            <a:r>
              <a:rPr lang="en-US" sz="2500" dirty="0" smtClean="0"/>
              <a:t>Supported by a vast collection of standard and external software libraries</a:t>
            </a:r>
          </a:p>
          <a:p>
            <a:endParaRPr lang="en-US" sz="2500" dirty="0" smtClean="0"/>
          </a:p>
          <a:p>
            <a:endParaRPr lang="en-US" sz="2500" dirty="0"/>
          </a:p>
        </p:txBody>
      </p:sp>
      <p:pic>
        <p:nvPicPr>
          <p:cNvPr id="6" name="Content Placeholder 5" descr="Guid0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 b="12644"/>
          <a:stretch>
            <a:fillRect/>
          </a:stretch>
        </p:blipFill>
        <p:spPr>
          <a:xfrm>
            <a:off x="6176168" y="1722831"/>
            <a:ext cx="2510632" cy="2902300"/>
          </a:xfrm>
        </p:spPr>
      </p:pic>
    </p:spTree>
    <p:extLst>
      <p:ext uri="{BB962C8B-B14F-4D97-AF65-F5344CB8AC3E}">
        <p14:creationId xmlns:p14="http://schemas.microsoft.com/office/powerpoint/2010/main" val="406749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of Python</a:t>
            </a:r>
            <a:endParaRPr lang="en-US" dirty="0"/>
          </a:p>
        </p:txBody>
      </p:sp>
      <p:pic>
        <p:nvPicPr>
          <p:cNvPr id="5" name="Content Placeholder 4" descr="PYPL_Popularity_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0" t="10989" r="15839"/>
          <a:stretch/>
        </p:blipFill>
        <p:spPr>
          <a:xfrm>
            <a:off x="457201" y="1520725"/>
            <a:ext cx="8229600" cy="4682418"/>
          </a:xfrm>
        </p:spPr>
      </p:pic>
    </p:spTree>
    <p:extLst>
      <p:ext uri="{BB962C8B-B14F-4D97-AF65-F5344CB8AC3E}">
        <p14:creationId xmlns:p14="http://schemas.microsoft.com/office/powerpoint/2010/main" val="82969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pic>
        <p:nvPicPr>
          <p:cNvPr id="4" name="Content Placeholder 3" descr="WHO_USES_PYTHON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807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(Packages)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Scientific Computation –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Advanced Plotting and Data Visualization –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mayavi</a:t>
            </a:r>
            <a:endParaRPr lang="en-US" dirty="0" smtClean="0"/>
          </a:p>
          <a:p>
            <a:r>
              <a:rPr lang="en-US" dirty="0" smtClean="0"/>
              <a:t>Machine Learning –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</a:p>
          <a:p>
            <a:r>
              <a:rPr lang="en-US" dirty="0" err="1" smtClean="0"/>
              <a:t>Timeseries</a:t>
            </a:r>
            <a:r>
              <a:rPr lang="en-US" dirty="0" smtClean="0"/>
              <a:t> </a:t>
            </a:r>
            <a:r>
              <a:rPr lang="en-US" dirty="0" err="1" smtClean="0"/>
              <a:t>Modelling</a:t>
            </a:r>
            <a:r>
              <a:rPr lang="en-US" dirty="0" smtClean="0"/>
              <a:t> - Pandas</a:t>
            </a:r>
          </a:p>
          <a:p>
            <a:r>
              <a:rPr lang="en-US" dirty="0" smtClean="0"/>
              <a:t>Communications (Interacting with the world) – xml-</a:t>
            </a:r>
            <a:r>
              <a:rPr lang="en-US" dirty="0" err="1" smtClean="0"/>
              <a:t>rpc</a:t>
            </a:r>
            <a:r>
              <a:rPr lang="en-US" dirty="0" smtClean="0"/>
              <a:t>, </a:t>
            </a:r>
            <a:r>
              <a:rPr lang="en-US" dirty="0" err="1" smtClean="0"/>
              <a:t>urllib</a:t>
            </a:r>
            <a:r>
              <a:rPr lang="en-US" dirty="0" smtClean="0"/>
              <a:t>, serial</a:t>
            </a:r>
          </a:p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D</a:t>
            </a:r>
            <a:r>
              <a:rPr lang="en-US" dirty="0" smtClean="0"/>
              <a:t>evelopment –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Database Interaction, Large Datasets – HDF5</a:t>
            </a:r>
          </a:p>
          <a:p>
            <a:r>
              <a:rPr lang="en-US" dirty="0" smtClean="0"/>
              <a:t>CGI and GUIs – </a:t>
            </a:r>
            <a:r>
              <a:rPr lang="en-US" dirty="0" err="1" smtClean="0"/>
              <a:t>Tkinter</a:t>
            </a:r>
            <a:r>
              <a:rPr lang="en-US" dirty="0" smtClean="0"/>
              <a:t>, GTK, Traits</a:t>
            </a:r>
          </a:p>
          <a:p>
            <a:r>
              <a:rPr lang="en-US" dirty="0" smtClean="0"/>
              <a:t>Parallelism</a:t>
            </a:r>
          </a:p>
          <a:p>
            <a:r>
              <a:rPr lang="en-US" dirty="0" smtClean="0"/>
              <a:t>Multimedia, data processing, security,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the Grand Scheme of Things</a:t>
            </a:r>
            <a:endParaRPr lang="en-US" dirty="0"/>
          </a:p>
        </p:txBody>
      </p:sp>
      <p:pic>
        <p:nvPicPr>
          <p:cNvPr id="5" name="Content Placeholder 4" descr="Data_Engineering_Stack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0" r="-14870"/>
          <a:stretch>
            <a:fillRect/>
          </a:stretch>
        </p:blipFill>
        <p:spPr>
          <a:xfrm>
            <a:off x="1" y="1600200"/>
            <a:ext cx="9405124" cy="5172456"/>
          </a:xfrm>
        </p:spPr>
      </p:pic>
    </p:spTree>
    <p:extLst>
      <p:ext uri="{BB962C8B-B14F-4D97-AF65-F5344CB8AC3E}">
        <p14:creationId xmlns:p14="http://schemas.microsoft.com/office/powerpoint/2010/main" val="294417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will this be?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517</Words>
  <Application>Microsoft Macintosh PowerPoint</Application>
  <PresentationFormat>On-screen Show (4:3)</PresentationFormat>
  <Paragraphs>81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Python</vt:lpstr>
      <vt:lpstr>Agenda of the Computation Stream</vt:lpstr>
      <vt:lpstr>Today’s Agenda </vt:lpstr>
      <vt:lpstr>What’s Python</vt:lpstr>
      <vt:lpstr>Popularity of Python</vt:lpstr>
      <vt:lpstr>Who uses Python?</vt:lpstr>
      <vt:lpstr>Common Uses (Packages)</vt:lpstr>
      <vt:lpstr>In the Grand Scheme of Things</vt:lpstr>
      <vt:lpstr>How hard will this be?</vt:lpstr>
      <vt:lpstr>How hard will this be?</vt:lpstr>
      <vt:lpstr>Coding Environment</vt:lpstr>
      <vt:lpstr>Next Steps</vt:lpstr>
      <vt:lpstr>How to learn Python (self-paced)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Kevin Li</dc:creator>
  <cp:lastModifiedBy>Kevin Li</cp:lastModifiedBy>
  <cp:revision>19</cp:revision>
  <cp:lastPrinted>2016-01-29T20:38:25Z</cp:lastPrinted>
  <dcterms:created xsi:type="dcterms:W3CDTF">2016-01-26T01:10:10Z</dcterms:created>
  <dcterms:modified xsi:type="dcterms:W3CDTF">2016-01-29T20:38:39Z</dcterms:modified>
</cp:coreProperties>
</file>