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4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E7BBE-4A46-1349-BA43-2A379FF56ABE}" type="datetimeFigureOut">
              <a:rPr lang="en-US" smtClean="0"/>
              <a:t>2/11/16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CF028-FF06-7442-9DCF-3DCE11858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3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endParaRPr lang="en-US" dirty="0" smtClean="0"/>
          </a:p>
          <a:p>
            <a:r>
              <a:rPr lang="en-US" dirty="0" smtClean="0"/>
              <a:t>Need -&gt; Better testing, use past information better</a:t>
            </a:r>
            <a:r>
              <a:rPr lang="en-US" baseline="0" dirty="0" smtClean="0"/>
              <a:t> and understanding your customers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CF028-FF06-7442-9DCF-3DCE11858C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 Approach – Upper and Lower Level</a:t>
            </a:r>
          </a:p>
          <a:p>
            <a:r>
              <a:rPr lang="en-US" dirty="0" smtClean="0"/>
              <a:t>Methodology</a:t>
            </a:r>
            <a:r>
              <a:rPr lang="en-US" baseline="0" dirty="0" smtClean="0"/>
              <a:t> – Optimal Control, rational expectations equilibrium, NLP; Estimation – Structural Equation Modeling 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CF028-FF06-7442-9DCF-3DCE11858C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97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0312-46AF-AB44-A48D-7B44A112D0D3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B8F2-48F1-1048-B764-FF115BF2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6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0312-46AF-AB44-A48D-7B44A112D0D3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B8F2-48F1-1048-B764-FF115BF2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7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0312-46AF-AB44-A48D-7B44A112D0D3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B8F2-48F1-1048-B764-FF115BF2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9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0312-46AF-AB44-A48D-7B44A112D0D3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B8F2-48F1-1048-B764-FF115BF2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4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0312-46AF-AB44-A48D-7B44A112D0D3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B8F2-48F1-1048-B764-FF115BF2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6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0312-46AF-AB44-A48D-7B44A112D0D3}" type="datetimeFigureOut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B8F2-48F1-1048-B764-FF115BF2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2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0312-46AF-AB44-A48D-7B44A112D0D3}" type="datetimeFigureOut">
              <a:rPr lang="en-US" smtClean="0"/>
              <a:t>2/11/16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B8F2-48F1-1048-B764-FF115BF2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4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0312-46AF-AB44-A48D-7B44A112D0D3}" type="datetimeFigureOut">
              <a:rPr lang="en-US" smtClean="0"/>
              <a:t>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B8F2-48F1-1048-B764-FF115BF2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7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0312-46AF-AB44-A48D-7B44A112D0D3}" type="datetimeFigureOut">
              <a:rPr lang="en-US" smtClean="0"/>
              <a:t>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B8F2-48F1-1048-B764-FF115BF2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7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0312-46AF-AB44-A48D-7B44A112D0D3}" type="datetimeFigureOut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B8F2-48F1-1048-B764-FF115BF2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1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0312-46AF-AB44-A48D-7B44A112D0D3}" type="datetimeFigureOut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B8F2-48F1-1048-B764-FF115BF2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1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70312-46AF-AB44-A48D-7B44A112D0D3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EB8F2-48F1-1048-B764-FF115BF2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3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jpe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Multi-Product Dynamic Pricing and Inventory Control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69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Multi-Product Dynamic Pricing and Inventory Control</a:t>
            </a:r>
            <a:endParaRPr lang="en-US" dirty="0"/>
          </a:p>
        </p:txBody>
      </p:sp>
      <p:pic>
        <p:nvPicPr>
          <p:cNvPr id="13" name="Content Placeholder 12" descr="RE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489" b="-24489"/>
          <a:stretch>
            <a:fillRect/>
          </a:stretch>
        </p:blipFill>
        <p:spPr>
          <a:xfrm>
            <a:off x="457200" y="552088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95328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Multi-Product Dynamic Pricing and Inventory Control</a:t>
            </a:r>
            <a:endParaRPr lang="en-US" dirty="0"/>
          </a:p>
        </p:txBody>
      </p:sp>
      <p:pic>
        <p:nvPicPr>
          <p:cNvPr id="13" name="Content Placeholder 12" descr="RE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489" b="-24489"/>
          <a:stretch>
            <a:fillRect/>
          </a:stretch>
        </p:blipFill>
        <p:spPr>
          <a:xfrm>
            <a:off x="457200" y="552088"/>
            <a:ext cx="8229600" cy="4525963"/>
          </a:xfrm>
        </p:spPr>
      </p:pic>
      <p:pic>
        <p:nvPicPr>
          <p:cNvPr id="3" name="Picture 2" descr="Complements_Substitut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302" y="4310576"/>
            <a:ext cx="4031485" cy="237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8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Multi-Product Dynamic Pricing and Inventory Control</a:t>
            </a:r>
            <a:endParaRPr lang="en-US" dirty="0"/>
          </a:p>
        </p:txBody>
      </p:sp>
      <p:pic>
        <p:nvPicPr>
          <p:cNvPr id="13" name="Content Placeholder 12" descr="RE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489" b="-24489"/>
          <a:stretch>
            <a:fillRect/>
          </a:stretch>
        </p:blipFill>
        <p:spPr>
          <a:xfrm>
            <a:off x="457200" y="552088"/>
            <a:ext cx="8229600" cy="4525963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099" y="4659149"/>
            <a:ext cx="1200842" cy="1787854"/>
          </a:xfrm>
          <a:prstGeom prst="rect">
            <a:avLst/>
          </a:prstGeom>
        </p:spPr>
      </p:pic>
      <p:pic>
        <p:nvPicPr>
          <p:cNvPr id="3" name="Picture 2" descr="Complements_Substitut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302" y="4310576"/>
            <a:ext cx="4031485" cy="237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8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Multi-Product Dynamic Pricing and Inventory Control</a:t>
            </a:r>
            <a:endParaRPr lang="en-US" dirty="0"/>
          </a:p>
        </p:txBody>
      </p:sp>
      <p:pic>
        <p:nvPicPr>
          <p:cNvPr id="13" name="Content Placeholder 12" descr="RE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489" b="-24489"/>
          <a:stretch>
            <a:fillRect/>
          </a:stretch>
        </p:blipFill>
        <p:spPr>
          <a:xfrm>
            <a:off x="457200" y="552088"/>
            <a:ext cx="8229600" cy="4525963"/>
          </a:xfrm>
        </p:spPr>
      </p:pic>
      <p:pic>
        <p:nvPicPr>
          <p:cNvPr id="15" name="Content Placeholder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636285"/>
            <a:ext cx="2828492" cy="178332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099" y="4659149"/>
            <a:ext cx="1200842" cy="1787854"/>
          </a:xfrm>
          <a:prstGeom prst="rect">
            <a:avLst/>
          </a:prstGeom>
        </p:spPr>
      </p:pic>
      <p:pic>
        <p:nvPicPr>
          <p:cNvPr id="3" name="Picture 2" descr="Complements_Substitut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302" y="4310576"/>
            <a:ext cx="4031485" cy="237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8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82</Words>
  <Application>Microsoft Macintosh PowerPoint</Application>
  <PresentationFormat>On-screen Show (4:3)</PresentationFormat>
  <Paragraphs>12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Multi-Product Dynamic Pricing and Inventory Control</vt:lpstr>
      <vt:lpstr>Multi-Product Dynamic Pricing and Inventory Control</vt:lpstr>
      <vt:lpstr>Multi-Product Dynamic Pricing and Inventory Control</vt:lpstr>
      <vt:lpstr>Multi-Product Dynamic Pricing and Inventory Control</vt:lpstr>
      <vt:lpstr>Multi-Product Dynamic Pricing and Inventory Control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Multi-Product Dynamic Pricing and Inventory Control</dc:title>
  <dc:creator>Kevin Li</dc:creator>
  <cp:lastModifiedBy>Kevin Li</cp:lastModifiedBy>
  <cp:revision>4</cp:revision>
  <dcterms:created xsi:type="dcterms:W3CDTF">2016-02-12T04:54:30Z</dcterms:created>
  <dcterms:modified xsi:type="dcterms:W3CDTF">2016-02-12T05:32:54Z</dcterms:modified>
</cp:coreProperties>
</file>