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89" r:id="rId7"/>
    <p:sldId id="258" r:id="rId8"/>
    <p:sldId id="261" r:id="rId9"/>
    <p:sldId id="266" r:id="rId10"/>
    <p:sldId id="264" r:id="rId11"/>
    <p:sldId id="294" r:id="rId12"/>
    <p:sldId id="270" r:id="rId13"/>
    <p:sldId id="275" r:id="rId14"/>
    <p:sldId id="27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1260" y="-5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14.11.2023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6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4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Киселёв Андрей Леонидович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Все поставленные передо мной(мной)цели были выполнены и даже перевыполнены. В дальнейшем приложение будет дорабатываться и выводится в общее пользование.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3BA33E-6E87-4F07-A129-479603654081}"/>
              </a:ext>
            </a:extLst>
          </p:cNvPr>
          <p:cNvSpPr/>
          <p:nvPr/>
        </p:nvSpPr>
        <p:spPr>
          <a:xfrm>
            <a:off x="5001260" y="2944940"/>
            <a:ext cx="2189480" cy="2189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293586"/>
            <a:ext cx="4179570" cy="1524735"/>
          </a:xfrm>
        </p:spPr>
        <p:txBody>
          <a:bodyPr rtlCol="0"/>
          <a:lstStyle/>
          <a:p>
            <a:pPr algn="ctr" rtl="0"/>
            <a:r>
              <a:rPr lang="ru-RU" dirty="0"/>
              <a:t>СПАСИБО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pic>
        <p:nvPicPr>
          <p:cNvPr id="3078" name="Picture 6" descr="Barcode">
            <a:extLst>
              <a:ext uri="{FF2B5EF4-FFF2-40B4-BE49-F238E27FC236}">
                <a16:creationId xmlns:a16="http://schemas.microsoft.com/office/drawing/2014/main" id="{1EE76ECE-70ED-426E-A616-95C1E175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92" y="310623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123213" cy="2519363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В настоящее время большинсво работы с текстом происходит в электонном виде.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В связи с этим каждый челове, заинтересованный в увеличении своей работоспособность, должен развивать навык слепопечатания.</a:t>
            </a:r>
          </a:p>
          <a:p>
            <a:pPr rtl="0"/>
            <a:endParaRPr lang="ru-RU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059653"/>
            <a:ext cx="3383874" cy="1422316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</a:t>
            </a:r>
            <a:br>
              <a:rPr lang="ru-RU" sz="2400" dirty="0"/>
            </a:br>
            <a:r>
              <a:rPr lang="ru-RU" sz="2400" dirty="0"/>
              <a:t>слепопечатания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86561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Повышенная скорость печати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195042"/>
            <a:ext cx="5431971" cy="76231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Слепопечатать Позволяет увеличить скорость ввода текста, так как печатник может сосредотачиваться при содержании, не останавливаясь на клавишах поиска.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203170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Повышение точности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021" y="236112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Также ведёт к увеличению скорости набора текста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8447" y="2840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i="0" dirty="0">
                <a:solidFill>
                  <a:srgbClr val="24292F"/>
                </a:solidFill>
                <a:effectLst/>
                <a:cs typeface="Arial" panose="020B0604020202020204" pitchFamily="34" charset="0"/>
              </a:rPr>
              <a:t>Улучшение эргономики</a:t>
            </a:r>
            <a:r>
              <a:rPr lang="ru-RU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8021" y="3169467"/>
            <a:ext cx="5431971" cy="557950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ru-RU" sz="5600" b="0" i="0" dirty="0">
                <a:solidFill>
                  <a:srgbClr val="24292F"/>
                </a:solidFill>
                <a:effectLst/>
              </a:rPr>
              <a:t>Благодаря слепопечати руки остаются в горизонтальном положении, что означает изменение напряжения и напряжение в мышцах рук и шеи.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3862191"/>
            <a:ext cx="5433204" cy="462638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cs typeface="Arial" panose="020B0604020202020204" pitchFamily="34" charset="0"/>
              </a:rPr>
              <a:t>Экономия времени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4191615"/>
            <a:ext cx="5431971" cy="706961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b="0" i="0" dirty="0">
                <a:solidFill>
                  <a:srgbClr val="24292F"/>
                </a:solidFill>
                <a:effectLst/>
              </a:rPr>
              <a:t>Благодаря умению слепопечати можно сократить время, затрачиваемое на выполнение задач, требующих ввода текста, что особенно важно в быстротемпованных цепочках работы.</a:t>
            </a:r>
            <a:endParaRPr lang="ru-RU" dirty="0"/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dirty="0"/>
              <a:t>20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5CDFD441-EDA1-439D-97D4-D9833B10D1E7}"/>
              </a:ext>
            </a:extLst>
          </p:cNvPr>
          <p:cNvSpPr txBox="1">
            <a:spLocks/>
          </p:cNvSpPr>
          <p:nvPr/>
        </p:nvSpPr>
        <p:spPr>
          <a:xfrm>
            <a:off x="5918447" y="5033874"/>
            <a:ext cx="5433204" cy="46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Arial" panose="020B0604020202020204" pitchFamily="34" charset="0"/>
              </a:rPr>
              <a:t>Автоматизация ввода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44958B63-B4DF-46E1-A439-07EEC08A5153}"/>
              </a:ext>
            </a:extLst>
          </p:cNvPr>
          <p:cNvSpPr txBox="1">
            <a:spLocks/>
          </p:cNvSpPr>
          <p:nvPr/>
        </p:nvSpPr>
        <p:spPr>
          <a:xfrm>
            <a:off x="5918021" y="5363298"/>
            <a:ext cx="5431971" cy="706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24292F"/>
                </a:solidFill>
                <a:effectLst/>
              </a:rPr>
              <a:t>Слепопечать становится привычным и процедурным процессом, который позволяет более эффективно использовать клавиатуру и фокусироваться на более сложных задачах.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ru-RU" dirty="0"/>
              <a:t>Окно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Поле ввода текста в тесте скорости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Анимации кнопок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банных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Реализовано с помощью класса </a:t>
            </a:r>
            <a:r>
              <a:rPr lang="en-US" dirty="0" err="1"/>
              <a:t>QMainWindow</a:t>
            </a:r>
            <a:r>
              <a:rPr lang="ru-RU" dirty="0"/>
              <a:t> из библиотеки </a:t>
            </a:r>
            <a:r>
              <a:rPr lang="en-US" dirty="0"/>
              <a:t>PyQt5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/>
              <a:t>Класс </a:t>
            </a:r>
            <a:r>
              <a:rPr lang="en-US" dirty="0" err="1"/>
              <a:t>LineEdit</a:t>
            </a:r>
            <a:r>
              <a:rPr lang="ru-RU" dirty="0"/>
              <a:t> унаследованное от </a:t>
            </a:r>
            <a:r>
              <a:rPr lang="en-US" dirty="0" err="1"/>
              <a:t>QLineEdit</a:t>
            </a:r>
            <a:r>
              <a:rPr lang="ru-RU" dirty="0"/>
              <a:t>, с </a:t>
            </a:r>
            <a:r>
              <a:rPr lang="ru-RU" dirty="0" err="1"/>
              <a:t>переопреденным</a:t>
            </a:r>
            <a:r>
              <a:rPr lang="ru-RU" dirty="0"/>
              <a:t> методом </a:t>
            </a:r>
            <a:r>
              <a:rPr lang="en-US" dirty="0" err="1"/>
              <a:t>keyPressEvent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ru-RU" dirty="0"/>
              <a:t>Отслеживание наведения и отведения, клика через методы у кнопок </a:t>
            </a:r>
            <a:r>
              <a:rPr lang="en-US" dirty="0" err="1"/>
              <a:t>enterEvent</a:t>
            </a:r>
            <a:r>
              <a:rPr lang="en-US" dirty="0"/>
              <a:t>, </a:t>
            </a:r>
            <a:r>
              <a:rPr lang="en-US" dirty="0" err="1"/>
              <a:t>leaveEvent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clicked</a:t>
            </a:r>
            <a:r>
              <a:rPr lang="ru-RU" dirty="0"/>
              <a:t>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ru-RU" dirty="0" err="1"/>
              <a:t>Реальзован</a:t>
            </a:r>
            <a:r>
              <a:rPr lang="ru-RU" dirty="0"/>
              <a:t> с помощью языка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и библиотеки </a:t>
            </a:r>
            <a:r>
              <a:rPr lang="en-US" dirty="0"/>
              <a:t>sqlite3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26DE98-9376-45A7-B558-970D0E7DEE2D}"/>
              </a:ext>
            </a:extLst>
          </p:cNvPr>
          <p:cNvCxnSpPr/>
          <p:nvPr/>
        </p:nvCxnSpPr>
        <p:spPr>
          <a:xfrm>
            <a:off x="4868884" y="5961413"/>
            <a:ext cx="1555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Текст 5">
            <a:extLst>
              <a:ext uri="{FF2B5EF4-FFF2-40B4-BE49-F238E27FC236}">
                <a16:creationId xmlns:a16="http://schemas.microsoft.com/office/drawing/2014/main" id="{F7A73020-8574-45CB-AE17-D518EEA22858}"/>
              </a:ext>
            </a:extLst>
          </p:cNvPr>
          <p:cNvSpPr txBox="1">
            <a:spLocks/>
          </p:cNvSpPr>
          <p:nvPr/>
        </p:nvSpPr>
        <p:spPr>
          <a:xfrm>
            <a:off x="2391682" y="5704238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Большое количество разделов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C2320CB5-6253-48F9-8B28-E9A11B1B2666}"/>
              </a:ext>
            </a:extLst>
          </p:cNvPr>
          <p:cNvSpPr txBox="1">
            <a:spLocks/>
          </p:cNvSpPr>
          <p:nvPr/>
        </p:nvSpPr>
        <p:spPr>
          <a:xfrm>
            <a:off x="6535497" y="5724787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 </a:t>
            </a:r>
            <a:r>
              <a:rPr lang="en-US" dirty="0" err="1"/>
              <a:t>QStackedWidget</a:t>
            </a:r>
            <a:r>
              <a:rPr lang="en-US" dirty="0"/>
              <a:t> </a:t>
            </a:r>
            <a:r>
              <a:rPr lang="ru-RU" dirty="0"/>
              <a:t>и изменение его свойства </a:t>
            </a:r>
            <a:r>
              <a:rPr lang="en-US" dirty="0" err="1"/>
              <a:t>currentIndex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Использованные 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Визуальная часть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PyQt5;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Qss;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.svg;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.ico.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auto-</a:t>
            </a:r>
            <a:r>
              <a:rPr lang="en-US" dirty="0" err="1"/>
              <a:t>py</a:t>
            </a:r>
            <a:r>
              <a:rPr lang="en-US" dirty="0"/>
              <a:t>-to-exe</a:t>
            </a:r>
            <a:endParaRPr lang="ru-RU" dirty="0"/>
          </a:p>
          <a:p>
            <a:pPr rtl="0"/>
            <a:endParaRPr lang="ru-RU" noProof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базой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Sqlite</a:t>
            </a:r>
            <a:r>
              <a:rPr lang="en-US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Sql</a:t>
            </a:r>
            <a:r>
              <a:rPr lang="en-US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 err="1"/>
              <a:t>validate.validate.email</a:t>
            </a:r>
            <a:r>
              <a:rPr lang="en-US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Тест скорости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Qtimer;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.nativeVirtualKey;</a:t>
            </a:r>
            <a:endParaRPr lang="ru-RU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noProof="1"/>
              <a:t>random.choise.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ПРЕИМУЩЕСТВА ПРОДУКТА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Красивый и удобный дизайн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Контроль прогресса в навыке слепопечатания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Приложение не нуждается в подключении у интернету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Подсказки при печати текста</a:t>
            </a:r>
            <a:r>
              <a:rPr lang="en-US" dirty="0"/>
              <a:t>;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Последовательное изменение сложности для людей, имеющих разные уровни слепопечатания</a:t>
            </a:r>
            <a:r>
              <a:rPr lang="en-US" dirty="0"/>
              <a:t>.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Blind typing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CA3060D-29C1-448F-95A2-8AEFB51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766218"/>
            <a:ext cx="3464132" cy="1325563"/>
          </a:xfrm>
        </p:spPr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1A826-2748-47DF-860A-D985B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D1BB9-1018-4C92-BBEA-75CF2AC1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Blind typing</a:t>
            </a:r>
            <a:endParaRPr lang="ru-RU" dirty="0"/>
          </a:p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C67B9-D6EE-4949-A33D-5E745FB9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710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Планы на будущее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39"/>
            <a:ext cx="5431971" cy="179087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Сделать уроки слепопечатания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Перевести базу данных на сервер </a:t>
            </a:r>
            <a:r>
              <a:rPr lang="en-US" dirty="0" err="1"/>
              <a:t>heroky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Сделать поддержку языков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Сделать взаимодействие приложение с почтой пользователя</a:t>
            </a:r>
            <a:r>
              <a:rPr lang="en-US" dirty="0"/>
              <a:t>.</a:t>
            </a:r>
          </a:p>
          <a:p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Blind typing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391</Words>
  <Application>Microsoft Office PowerPoint</Application>
  <PresentationFormat>Широкоэкранный</PresentationFormat>
  <Paragraphs>95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Одиночная линия</vt:lpstr>
      <vt:lpstr>Blind Typing</vt:lpstr>
      <vt:lpstr>Введение</vt:lpstr>
      <vt:lpstr>Преимущества слепопечатания</vt:lpstr>
      <vt:lpstr>Реализация проекта</vt:lpstr>
      <vt:lpstr>Презентация PowerPoint</vt:lpstr>
      <vt:lpstr>Использованные библиотеки</vt:lpstr>
      <vt:lpstr>ПРЕИМУЩЕСТВА ПРОДУКТА</vt:lpstr>
      <vt:lpstr>Демонстрация проекта</vt:lpstr>
      <vt:lpstr>Планы на будущее</vt:lpstr>
      <vt:lpstr>Итоги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cp:lastModifiedBy>Professional</cp:lastModifiedBy>
  <cp:revision>12</cp:revision>
  <dcterms:created xsi:type="dcterms:W3CDTF">2023-11-14T08:46:27Z</dcterms:created>
  <dcterms:modified xsi:type="dcterms:W3CDTF">2023-11-14T10:40:10Z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