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0"/>
  </p:notes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79857" autoAdjust="0"/>
  </p:normalViewPr>
  <p:slideViewPr>
    <p:cSldViewPr snapToGrid="0">
      <p:cViewPr varScale="1">
        <p:scale>
          <a:sx n="131" d="100"/>
          <a:sy n="131" d="100"/>
        </p:scale>
        <p:origin x="1300" y="88"/>
      </p:cViewPr>
      <p:guideLst/>
    </p:cSldViewPr>
  </p:slideViewPr>
  <p:outlineViewPr>
    <p:cViewPr>
      <p:scale>
        <a:sx n="33" d="100"/>
        <a:sy n="33" d="100"/>
      </p:scale>
      <p:origin x="0" y="-53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4" d="100"/>
          <a:sy n="124" d="100"/>
        </p:scale>
        <p:origin x="4960" y="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BA8F0-9BB8-434C-953C-84270D837FF7}" type="datetimeFigureOut">
              <a:rPr lang="en-US" smtClean="0"/>
              <a:t>7/23/2023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6B7C9-046F-4F21-97F8-71FFD570D4BC}" type="slidenum">
              <a:rPr lang="en-US" smtClean="0"/>
              <a:t>‹#›</a:t>
            </a:fld>
            <a:endParaRPr lang="en-US"/>
          </a:p>
        </p:txBody>
      </p:sp>
    </p:spTree>
    <p:extLst>
      <p:ext uri="{BB962C8B-B14F-4D97-AF65-F5344CB8AC3E}">
        <p14:creationId xmlns:p14="http://schemas.microsoft.com/office/powerpoint/2010/main" val="459644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1</a:t>
            </a:r>
          </a:p>
          <a:p>
            <a:r>
              <a:rPr lang="en-US" dirty="0"/>
              <a:t>Start Point: Portland OR</a:t>
            </a:r>
          </a:p>
          <a:p>
            <a:r>
              <a:rPr lang="en-US" dirty="0"/>
              <a:t>End Point: Atlanta GA</a:t>
            </a:r>
          </a:p>
          <a:p>
            <a:endParaRPr lang="en-US" dirty="0"/>
          </a:p>
          <a:p>
            <a:r>
              <a:rPr lang="en-US" dirty="0"/>
              <a:t>Example 2</a:t>
            </a:r>
          </a:p>
          <a:p>
            <a:r>
              <a:rPr lang="en-US" dirty="0"/>
              <a:t>Start Point: Portland OR</a:t>
            </a:r>
          </a:p>
          <a:p>
            <a:r>
              <a:rPr lang="en-US" dirty="0"/>
              <a:t>End Point: Atlanta GA</a:t>
            </a:r>
          </a:p>
          <a:p>
            <a:r>
              <a:rPr lang="en-US" dirty="0"/>
              <a:t>Way Point 1 Des Moines IA</a:t>
            </a:r>
          </a:p>
          <a:p>
            <a:endParaRPr lang="en-US" dirty="0"/>
          </a:p>
          <a:p>
            <a:endParaRPr lang="en-US" dirty="0"/>
          </a:p>
        </p:txBody>
      </p:sp>
      <p:sp>
        <p:nvSpPr>
          <p:cNvPr id="4" name="Slide Number Placeholder 3"/>
          <p:cNvSpPr>
            <a:spLocks noGrp="1"/>
          </p:cNvSpPr>
          <p:nvPr>
            <p:ph type="sldNum" sz="quarter" idx="5"/>
          </p:nvPr>
        </p:nvSpPr>
        <p:spPr/>
        <p:txBody>
          <a:bodyPr/>
          <a:lstStyle/>
          <a:p>
            <a:fld id="{BB46B7C9-046F-4F21-97F8-71FFD570D4BC}" type="slidenum">
              <a:rPr lang="en-US" smtClean="0"/>
              <a:t>6</a:t>
            </a:fld>
            <a:endParaRPr lang="en-US"/>
          </a:p>
        </p:txBody>
      </p:sp>
    </p:spTree>
    <p:extLst>
      <p:ext uri="{BB962C8B-B14F-4D97-AF65-F5344CB8AC3E}">
        <p14:creationId xmlns:p14="http://schemas.microsoft.com/office/powerpoint/2010/main" val="229516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B7C9-046F-4F21-97F8-71FFD570D4BC}" type="slidenum">
              <a:rPr lang="en-US" smtClean="0"/>
              <a:t>7</a:t>
            </a:fld>
            <a:endParaRPr lang="en-US"/>
          </a:p>
        </p:txBody>
      </p:sp>
    </p:spTree>
    <p:extLst>
      <p:ext uri="{BB962C8B-B14F-4D97-AF65-F5344CB8AC3E}">
        <p14:creationId xmlns:p14="http://schemas.microsoft.com/office/powerpoint/2010/main" val="1440861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3EA9F-8D0E-45BC-8452-DFDEF1352356}"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88554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3EA9F-8D0E-45BC-8452-DFDEF1352356}"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45640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13EA9F-8D0E-45BC-8452-DFDEF1352356}"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634578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13EA9F-8D0E-45BC-8452-DFDEF1352356}"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4443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3EA9F-8D0E-45BC-8452-DFDEF1352356}"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188319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13EA9F-8D0E-45BC-8452-DFDEF1352356}" type="datetimeFigureOut">
              <a:rPr lang="en-US" smtClean="0"/>
              <a:t>7/23/2023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1590646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13EA9F-8D0E-45BC-8452-DFDEF1352356}" type="datetimeFigureOut">
              <a:rPr lang="en-US" smtClean="0"/>
              <a:t>7/23/2023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774097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3EA9F-8D0E-45BC-8452-DFDEF1352356}"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590810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3EA9F-8D0E-45BC-8452-DFDEF1352356}"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229111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3EA9F-8D0E-45BC-8452-DFDEF1352356}"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84808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3EA9F-8D0E-45BC-8452-DFDEF1352356}"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35816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3EA9F-8D0E-45BC-8452-DFDEF1352356}"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215246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3EA9F-8D0E-45BC-8452-DFDEF1352356}" type="datetimeFigureOut">
              <a:rPr lang="en-US" smtClean="0"/>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50115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A13EA9F-8D0E-45BC-8452-DFDEF1352356}" type="datetimeFigureOut">
              <a:rPr lang="en-US" smtClean="0"/>
              <a:t>7/23/2023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256169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A13EA9F-8D0E-45BC-8452-DFDEF1352356}" type="datetimeFigureOut">
              <a:rPr lang="en-US" smtClean="0"/>
              <a:t>7/23/2023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276077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A13EA9F-8D0E-45BC-8452-DFDEF1352356}" type="datetimeFigureOut">
              <a:rPr lang="en-US" smtClean="0"/>
              <a:t>7/23/2023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22297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3EA9F-8D0E-45BC-8452-DFDEF1352356}"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42079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A13EA9F-8D0E-45BC-8452-DFDEF1352356}" type="datetimeFigureOut">
              <a:rPr lang="en-US" smtClean="0"/>
              <a:t>7/23/2023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5E13908-F2D5-44ED-89C4-14F73E35CD40}" type="slidenum">
              <a:rPr lang="en-US" smtClean="0"/>
              <a:t>‹#›</a:t>
            </a:fld>
            <a:endParaRPr lang="en-US"/>
          </a:p>
        </p:txBody>
      </p:sp>
    </p:spTree>
    <p:extLst>
      <p:ext uri="{BB962C8B-B14F-4D97-AF65-F5344CB8AC3E}">
        <p14:creationId xmlns:p14="http://schemas.microsoft.com/office/powerpoint/2010/main" val="1087901320"/>
      </p:ext>
    </p:extLst>
  </p:cSld>
  <p:clrMap bg1="dk1" tx1="lt1" bg2="dk2" tx2="lt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terializecss.com/" TargetMode="External"/><Relationship Id="rId3" Type="http://schemas.openxmlformats.org/officeDocument/2006/relationships/hyperlink" Target="https://kbliss86.github.io/bootcamp-project-one/" TargetMode="External"/><Relationship Id="rId7" Type="http://schemas.openxmlformats.org/officeDocument/2006/relationships/hyperlink" Target="https://www.eia.gov/opendata/browser/petroleum/pri/gnd?frequency=weekly&amp;data=value;&amp;start=2023-07-03&amp;sortColumn=period;&amp;sortDirection=desc" TargetMode="External"/><Relationship Id="rId2" Type="http://schemas.openxmlformats.org/officeDocument/2006/relationships/hyperlink" Target="https://github.com/kbliss86/bootcamp-project-one" TargetMode="External"/><Relationship Id="rId1" Type="http://schemas.openxmlformats.org/officeDocument/2006/relationships/slideLayout" Target="../slideLayouts/slideLayout2.xml"/><Relationship Id="rId6" Type="http://schemas.openxmlformats.org/officeDocument/2006/relationships/hyperlink" Target="https://developer.mapquest.com/documentation/search-api/v4/swagger/" TargetMode="External"/><Relationship Id="rId5" Type="http://schemas.openxmlformats.org/officeDocument/2006/relationships/hyperlink" Target="https://docs.graphhopper.com/#operation/postRoute" TargetMode="External"/><Relationship Id="rId4" Type="http://schemas.openxmlformats.org/officeDocument/2006/relationships/hyperlink" Target="https://developers.google.com/maps/documentation/embed/embedding-ma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6BC8-8005-51F8-BBD3-21BB3DC5E1F0}"/>
              </a:ext>
            </a:extLst>
          </p:cNvPr>
          <p:cNvSpPr>
            <a:spLocks noGrp="1"/>
          </p:cNvSpPr>
          <p:nvPr>
            <p:ph type="ctrTitle"/>
          </p:nvPr>
        </p:nvSpPr>
        <p:spPr/>
        <p:txBody>
          <a:bodyPr/>
          <a:lstStyle/>
          <a:p>
            <a:r>
              <a:rPr lang="en-US" dirty="0"/>
              <a:t>Trip Planner Application	</a:t>
            </a:r>
          </a:p>
        </p:txBody>
      </p:sp>
      <p:sp>
        <p:nvSpPr>
          <p:cNvPr id="3" name="Subtitle 2">
            <a:extLst>
              <a:ext uri="{FF2B5EF4-FFF2-40B4-BE49-F238E27FC236}">
                <a16:creationId xmlns:a16="http://schemas.microsoft.com/office/drawing/2014/main" id="{D0E89B41-2135-1A73-4F66-CDF6FA86BC4C}"/>
              </a:ext>
            </a:extLst>
          </p:cNvPr>
          <p:cNvSpPr>
            <a:spLocks noGrp="1"/>
          </p:cNvSpPr>
          <p:nvPr>
            <p:ph type="subTitle" idx="1"/>
          </p:nvPr>
        </p:nvSpPr>
        <p:spPr/>
        <p:txBody>
          <a:bodyPr/>
          <a:lstStyle/>
          <a:p>
            <a:r>
              <a:rPr lang="en-US" dirty="0"/>
              <a:t>Dev Dynasty</a:t>
            </a:r>
          </a:p>
          <a:p>
            <a:r>
              <a:rPr lang="en-US" dirty="0"/>
              <a:t>Justin </a:t>
            </a:r>
            <a:r>
              <a:rPr lang="en-US" dirty="0" err="1"/>
              <a:t>Makilan</a:t>
            </a:r>
            <a:r>
              <a:rPr lang="en-US" dirty="0"/>
              <a:t>, Jayson McShan, Kendall Bliss</a:t>
            </a:r>
          </a:p>
        </p:txBody>
      </p:sp>
    </p:spTree>
    <p:extLst>
      <p:ext uri="{BB962C8B-B14F-4D97-AF65-F5344CB8AC3E}">
        <p14:creationId xmlns:p14="http://schemas.microsoft.com/office/powerpoint/2010/main" val="28581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63D2-99CB-E2F8-9A5F-B4F98C793A88}"/>
              </a:ext>
            </a:extLst>
          </p:cNvPr>
          <p:cNvSpPr>
            <a:spLocks noGrp="1"/>
          </p:cNvSpPr>
          <p:nvPr>
            <p:ph type="title"/>
          </p:nvPr>
        </p:nvSpPr>
        <p:spPr/>
        <p:txBody>
          <a:bodyPr/>
          <a:lstStyle/>
          <a:p>
            <a:r>
              <a:rPr lang="en-US" dirty="0"/>
              <a:t>Pitch</a:t>
            </a:r>
          </a:p>
        </p:txBody>
      </p:sp>
      <p:sp>
        <p:nvSpPr>
          <p:cNvPr id="3" name="Content Placeholder 2">
            <a:extLst>
              <a:ext uri="{FF2B5EF4-FFF2-40B4-BE49-F238E27FC236}">
                <a16:creationId xmlns:a16="http://schemas.microsoft.com/office/drawing/2014/main" id="{D04CC143-B897-D437-BAD8-37191E72B728}"/>
              </a:ext>
            </a:extLst>
          </p:cNvPr>
          <p:cNvSpPr>
            <a:spLocks noGrp="1"/>
          </p:cNvSpPr>
          <p:nvPr>
            <p:ph idx="1"/>
          </p:nvPr>
        </p:nvSpPr>
        <p:spPr/>
        <p:txBody>
          <a:bodyPr/>
          <a:lstStyle/>
          <a:p>
            <a:r>
              <a:rPr lang="en-US" dirty="0"/>
              <a:t>People/ Users who travel a lot by car often know what cities they are going to go through. To Make it easier to plan a trip, our application allows the user to custom tailor a trip by car. A user puts in their city of origin, their destination city and any intermediate stops between those two points as well as their MPG for the car they will drive. Our Application will let the user know the  total distance traveled, the estimated cost for gas and points of interest for each stop the user makes.</a:t>
            </a:r>
          </a:p>
        </p:txBody>
      </p:sp>
    </p:spTree>
    <p:extLst>
      <p:ext uri="{BB962C8B-B14F-4D97-AF65-F5344CB8AC3E}">
        <p14:creationId xmlns:p14="http://schemas.microsoft.com/office/powerpoint/2010/main" val="229574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308D-F914-44D9-A40A-3050C50ECB01}"/>
              </a:ext>
            </a:extLst>
          </p:cNvPr>
          <p:cNvSpPr>
            <a:spLocks noGrp="1"/>
          </p:cNvSpPr>
          <p:nvPr>
            <p:ph type="title"/>
          </p:nvPr>
        </p:nvSpPr>
        <p:spPr/>
        <p:txBody>
          <a:bodyPr/>
          <a:lstStyle/>
          <a:p>
            <a:r>
              <a:rPr lang="en-US" dirty="0"/>
              <a:t>Concept</a:t>
            </a:r>
          </a:p>
        </p:txBody>
      </p:sp>
      <p:sp>
        <p:nvSpPr>
          <p:cNvPr id="3" name="Text Placeholder 2">
            <a:extLst>
              <a:ext uri="{FF2B5EF4-FFF2-40B4-BE49-F238E27FC236}">
                <a16:creationId xmlns:a16="http://schemas.microsoft.com/office/drawing/2014/main" id="{AF8622BD-F97E-3474-8B67-53EE6EFF506E}"/>
              </a:ext>
            </a:extLst>
          </p:cNvPr>
          <p:cNvSpPr>
            <a:spLocks noGrp="1"/>
          </p:cNvSpPr>
          <p:nvPr>
            <p:ph type="body" idx="1"/>
          </p:nvPr>
        </p:nvSpPr>
        <p:spPr/>
        <p:txBody>
          <a:bodyPr/>
          <a:lstStyle/>
          <a:p>
            <a:r>
              <a:rPr lang="en-US" dirty="0"/>
              <a:t>Description</a:t>
            </a:r>
          </a:p>
        </p:txBody>
      </p:sp>
      <p:sp>
        <p:nvSpPr>
          <p:cNvPr id="4" name="Text Placeholder 3">
            <a:extLst>
              <a:ext uri="{FF2B5EF4-FFF2-40B4-BE49-F238E27FC236}">
                <a16:creationId xmlns:a16="http://schemas.microsoft.com/office/drawing/2014/main" id="{E0876FE9-565E-E505-6837-A8EFE5DC0F07}"/>
              </a:ext>
            </a:extLst>
          </p:cNvPr>
          <p:cNvSpPr>
            <a:spLocks noGrp="1"/>
          </p:cNvSpPr>
          <p:nvPr>
            <p:ph type="body" sz="half" idx="15"/>
          </p:nvPr>
        </p:nvSpPr>
        <p:spPr/>
        <p:txBody>
          <a:bodyPr/>
          <a:lstStyle/>
          <a:p>
            <a:r>
              <a:rPr lang="en-US" dirty="0"/>
              <a:t>Trip Itinerary Planner that uses Geocoding, Routing, Places API’s to provide users with information about a trip</a:t>
            </a:r>
          </a:p>
        </p:txBody>
      </p:sp>
      <p:sp>
        <p:nvSpPr>
          <p:cNvPr id="5" name="Text Placeholder 4">
            <a:extLst>
              <a:ext uri="{FF2B5EF4-FFF2-40B4-BE49-F238E27FC236}">
                <a16:creationId xmlns:a16="http://schemas.microsoft.com/office/drawing/2014/main" id="{5B31A26D-C50B-7F45-77F7-73CBBB54EFB2}"/>
              </a:ext>
            </a:extLst>
          </p:cNvPr>
          <p:cNvSpPr>
            <a:spLocks noGrp="1"/>
          </p:cNvSpPr>
          <p:nvPr>
            <p:ph type="body" sz="quarter" idx="3"/>
          </p:nvPr>
        </p:nvSpPr>
        <p:spPr/>
        <p:txBody>
          <a:bodyPr/>
          <a:lstStyle/>
          <a:p>
            <a:r>
              <a:rPr lang="en-US" sz="1800" dirty="0"/>
              <a:t>Motivation for Development</a:t>
            </a:r>
          </a:p>
        </p:txBody>
      </p:sp>
      <p:sp>
        <p:nvSpPr>
          <p:cNvPr id="6" name="Text Placeholder 5">
            <a:extLst>
              <a:ext uri="{FF2B5EF4-FFF2-40B4-BE49-F238E27FC236}">
                <a16:creationId xmlns:a16="http://schemas.microsoft.com/office/drawing/2014/main" id="{42297615-8E22-8235-0647-28CB347D9947}"/>
              </a:ext>
            </a:extLst>
          </p:cNvPr>
          <p:cNvSpPr>
            <a:spLocks noGrp="1"/>
          </p:cNvSpPr>
          <p:nvPr>
            <p:ph type="body" sz="half" idx="16"/>
          </p:nvPr>
        </p:nvSpPr>
        <p:spPr/>
        <p:txBody>
          <a:bodyPr/>
          <a:lstStyle/>
          <a:p>
            <a:pPr marL="285750" indent="-285750">
              <a:buFont typeface="Arial" panose="020B0604020202020204" pitchFamily="34" charset="0"/>
              <a:buChar char="•"/>
            </a:pPr>
            <a:r>
              <a:rPr lang="en-US" dirty="0"/>
              <a:t>We wanted to create something that had a practical use in current day to day life</a:t>
            </a:r>
          </a:p>
          <a:p>
            <a:pPr marL="285750" indent="-285750">
              <a:buFont typeface="Arial" panose="020B0604020202020204" pitchFamily="34" charset="0"/>
              <a:buChar char="•"/>
            </a:pPr>
            <a:r>
              <a:rPr lang="en-US" dirty="0"/>
              <a:t>We wanted to create something that was more than just a point to point routing map</a:t>
            </a:r>
          </a:p>
          <a:p>
            <a:endParaRPr lang="en-US" dirty="0"/>
          </a:p>
        </p:txBody>
      </p:sp>
      <p:sp>
        <p:nvSpPr>
          <p:cNvPr id="7" name="Text Placeholder 6">
            <a:extLst>
              <a:ext uri="{FF2B5EF4-FFF2-40B4-BE49-F238E27FC236}">
                <a16:creationId xmlns:a16="http://schemas.microsoft.com/office/drawing/2014/main" id="{FC13D137-E85E-ECC5-F017-797AF4F18ABF}"/>
              </a:ext>
            </a:extLst>
          </p:cNvPr>
          <p:cNvSpPr>
            <a:spLocks noGrp="1"/>
          </p:cNvSpPr>
          <p:nvPr>
            <p:ph type="body" sz="quarter" idx="13"/>
          </p:nvPr>
        </p:nvSpPr>
        <p:spPr/>
        <p:txBody>
          <a:bodyPr/>
          <a:lstStyle/>
          <a:p>
            <a:r>
              <a:rPr lang="en-US" dirty="0"/>
              <a:t>User Story</a:t>
            </a:r>
          </a:p>
        </p:txBody>
      </p:sp>
      <p:sp>
        <p:nvSpPr>
          <p:cNvPr id="8" name="Text Placeholder 7">
            <a:extLst>
              <a:ext uri="{FF2B5EF4-FFF2-40B4-BE49-F238E27FC236}">
                <a16:creationId xmlns:a16="http://schemas.microsoft.com/office/drawing/2014/main" id="{21D985B8-319F-CC42-6CA4-547FABEF12DA}"/>
              </a:ext>
            </a:extLst>
          </p:cNvPr>
          <p:cNvSpPr>
            <a:spLocks noGrp="1"/>
          </p:cNvSpPr>
          <p:nvPr>
            <p:ph type="body" sz="half" idx="17"/>
          </p:nvPr>
        </p:nvSpPr>
        <p:spPr/>
        <p:txBody>
          <a:bodyPr>
            <a:normAutofit fontScale="85000" lnSpcReduction="10000"/>
          </a:bodyPr>
          <a:lstStyle/>
          <a:p>
            <a:pPr marL="285750" indent="-285750">
              <a:buFont typeface="Arial" panose="020B0604020202020204" pitchFamily="34" charset="0"/>
              <a:buChar char="•"/>
            </a:pPr>
            <a:r>
              <a:rPr lang="en-US" dirty="0"/>
              <a:t>As a user who travels a lot by car</a:t>
            </a:r>
          </a:p>
          <a:p>
            <a:pPr marL="285750" indent="-285750">
              <a:buFont typeface="Arial" panose="020B0604020202020204" pitchFamily="34" charset="0"/>
              <a:buChar char="•"/>
            </a:pPr>
            <a:r>
              <a:rPr lang="en-US" dirty="0"/>
              <a:t>I want to enter my start and end points for a trip</a:t>
            </a:r>
          </a:p>
          <a:p>
            <a:pPr marL="285750" indent="-285750">
              <a:buFont typeface="Arial" panose="020B0604020202020204" pitchFamily="34" charset="0"/>
              <a:buChar char="•"/>
            </a:pPr>
            <a:r>
              <a:rPr lang="en-US" dirty="0"/>
              <a:t>So that I can see the route I will take with my possible stops along the way</a:t>
            </a:r>
          </a:p>
          <a:p>
            <a:pPr marL="285750" indent="-285750">
              <a:buFont typeface="Arial" panose="020B0604020202020204" pitchFamily="34" charset="0"/>
              <a:buChar char="•"/>
            </a:pPr>
            <a:r>
              <a:rPr lang="en-US" dirty="0"/>
              <a:t>I want to see the transportation cost based on current prices</a:t>
            </a:r>
          </a:p>
          <a:p>
            <a:pPr marL="285750" indent="-285750">
              <a:buFont typeface="Arial" panose="020B0604020202020204" pitchFamily="34" charset="0"/>
              <a:buChar char="•"/>
            </a:pPr>
            <a:r>
              <a:rPr lang="en-US" dirty="0"/>
              <a:t>So I can determine the total cost of the trip</a:t>
            </a:r>
          </a:p>
          <a:p>
            <a:pPr marL="285750" indent="-285750">
              <a:buFont typeface="Arial" panose="020B0604020202020204" pitchFamily="34" charset="0"/>
              <a:buChar char="•"/>
            </a:pPr>
            <a:r>
              <a:rPr lang="en-US" dirty="0"/>
              <a:t>I want to know points of interest for my stops along my route</a:t>
            </a:r>
          </a:p>
          <a:p>
            <a:pPr marL="285750" indent="-285750">
              <a:buFont typeface="Arial" panose="020B0604020202020204" pitchFamily="34" charset="0"/>
              <a:buChar char="•"/>
            </a:pPr>
            <a:r>
              <a:rPr lang="en-US" dirty="0"/>
              <a:t>So I can decide ahead of time on where I need to stay, where I can eat and other things I can do before I begin my trip</a:t>
            </a:r>
          </a:p>
        </p:txBody>
      </p:sp>
    </p:spTree>
    <p:extLst>
      <p:ext uri="{BB962C8B-B14F-4D97-AF65-F5344CB8AC3E}">
        <p14:creationId xmlns:p14="http://schemas.microsoft.com/office/powerpoint/2010/main" val="325611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3182-431A-852E-4D52-293B42331E05}"/>
              </a:ext>
            </a:extLst>
          </p:cNvPr>
          <p:cNvSpPr>
            <a:spLocks noGrp="1"/>
          </p:cNvSpPr>
          <p:nvPr>
            <p:ph type="title"/>
          </p:nvPr>
        </p:nvSpPr>
        <p:spPr/>
        <p:txBody>
          <a:bodyPr/>
          <a:lstStyle/>
          <a:p>
            <a:r>
              <a:rPr lang="en-US" dirty="0"/>
              <a:t>Process</a:t>
            </a:r>
          </a:p>
        </p:txBody>
      </p:sp>
      <p:sp>
        <p:nvSpPr>
          <p:cNvPr id="3" name="Text Placeholder 2">
            <a:extLst>
              <a:ext uri="{FF2B5EF4-FFF2-40B4-BE49-F238E27FC236}">
                <a16:creationId xmlns:a16="http://schemas.microsoft.com/office/drawing/2014/main" id="{0E1B20E2-CA88-9D5C-8BCE-A644342102DD}"/>
              </a:ext>
            </a:extLst>
          </p:cNvPr>
          <p:cNvSpPr>
            <a:spLocks noGrp="1"/>
          </p:cNvSpPr>
          <p:nvPr>
            <p:ph type="body" idx="1"/>
          </p:nvPr>
        </p:nvSpPr>
        <p:spPr/>
        <p:txBody>
          <a:bodyPr/>
          <a:lstStyle/>
          <a:p>
            <a:r>
              <a:rPr lang="en-US" dirty="0"/>
              <a:t>Technologies Used</a:t>
            </a:r>
          </a:p>
        </p:txBody>
      </p:sp>
      <p:sp>
        <p:nvSpPr>
          <p:cNvPr id="4" name="Content Placeholder 3">
            <a:extLst>
              <a:ext uri="{FF2B5EF4-FFF2-40B4-BE49-F238E27FC236}">
                <a16:creationId xmlns:a16="http://schemas.microsoft.com/office/drawing/2014/main" id="{DEE0D344-E24A-6878-E486-59D829D88B96}"/>
              </a:ext>
            </a:extLst>
          </p:cNvPr>
          <p:cNvSpPr>
            <a:spLocks noGrp="1"/>
          </p:cNvSpPr>
          <p:nvPr>
            <p:ph sz="half" idx="2"/>
          </p:nvPr>
        </p:nvSpPr>
        <p:spPr/>
        <p:txBody>
          <a:bodyPr>
            <a:normAutofit fontScale="47500" lnSpcReduction="20000"/>
          </a:bodyPr>
          <a:lstStyle/>
          <a:p>
            <a:r>
              <a:rPr lang="en-US" dirty="0"/>
              <a:t>Main Framework</a:t>
            </a:r>
          </a:p>
          <a:p>
            <a:pPr lvl="1"/>
            <a:r>
              <a:rPr lang="en-US" dirty="0"/>
              <a:t>HTML, CSS, JavaScript</a:t>
            </a:r>
          </a:p>
          <a:p>
            <a:r>
              <a:rPr lang="en-US" dirty="0"/>
              <a:t>Third Party API’s</a:t>
            </a:r>
          </a:p>
          <a:p>
            <a:pPr lvl="1"/>
            <a:r>
              <a:rPr lang="en-US" dirty="0"/>
              <a:t>Materialize, jQuery</a:t>
            </a:r>
          </a:p>
          <a:p>
            <a:r>
              <a:rPr lang="en-US" dirty="0"/>
              <a:t>Server Side API’s</a:t>
            </a:r>
          </a:p>
          <a:p>
            <a:pPr lvl="1"/>
            <a:r>
              <a:rPr lang="en-US" dirty="0" err="1"/>
              <a:t>Graphopper</a:t>
            </a:r>
            <a:endParaRPr lang="en-US" dirty="0"/>
          </a:p>
          <a:p>
            <a:pPr lvl="2"/>
            <a:r>
              <a:rPr lang="en-US" dirty="0"/>
              <a:t>Geocode, Route</a:t>
            </a:r>
          </a:p>
          <a:p>
            <a:pPr lvl="1"/>
            <a:r>
              <a:rPr lang="en-US" dirty="0"/>
              <a:t>MapQuest</a:t>
            </a:r>
          </a:p>
          <a:p>
            <a:pPr lvl="2"/>
            <a:r>
              <a:rPr lang="en-US" dirty="0"/>
              <a:t>Places</a:t>
            </a:r>
          </a:p>
          <a:p>
            <a:pPr lvl="1"/>
            <a:r>
              <a:rPr lang="en-US" dirty="0"/>
              <a:t>Google Maps</a:t>
            </a:r>
          </a:p>
          <a:p>
            <a:pPr lvl="2"/>
            <a:r>
              <a:rPr lang="en-US" dirty="0" err="1"/>
              <a:t>Embeded</a:t>
            </a:r>
            <a:r>
              <a:rPr lang="en-US" dirty="0"/>
              <a:t> Map</a:t>
            </a:r>
          </a:p>
          <a:p>
            <a:pPr lvl="1"/>
            <a:r>
              <a:rPr lang="en-US" dirty="0"/>
              <a:t>Dept of Energy EIA API</a:t>
            </a:r>
          </a:p>
          <a:p>
            <a:pPr lvl="2"/>
            <a:r>
              <a:rPr lang="en-US" dirty="0"/>
              <a:t>Fuel cost</a:t>
            </a:r>
          </a:p>
          <a:p>
            <a:r>
              <a:rPr lang="en-US" dirty="0"/>
              <a:t>Other</a:t>
            </a:r>
          </a:p>
          <a:p>
            <a:pPr lvl="1"/>
            <a:r>
              <a:rPr lang="en-US" dirty="0"/>
              <a:t>MS Visio – Wireframe</a:t>
            </a:r>
          </a:p>
          <a:p>
            <a:pPr lvl="1"/>
            <a:r>
              <a:rPr lang="en-US" dirty="0" err="1"/>
              <a:t>PostMan</a:t>
            </a:r>
            <a:r>
              <a:rPr lang="en-US" dirty="0"/>
              <a:t> API</a:t>
            </a:r>
          </a:p>
          <a:p>
            <a:endParaRPr lang="en-US" dirty="0"/>
          </a:p>
        </p:txBody>
      </p:sp>
      <p:sp>
        <p:nvSpPr>
          <p:cNvPr id="5" name="Text Placeholder 4">
            <a:extLst>
              <a:ext uri="{FF2B5EF4-FFF2-40B4-BE49-F238E27FC236}">
                <a16:creationId xmlns:a16="http://schemas.microsoft.com/office/drawing/2014/main" id="{B520D0F9-4A30-9D8E-B1E5-C3DE484F3100}"/>
              </a:ext>
            </a:extLst>
          </p:cNvPr>
          <p:cNvSpPr>
            <a:spLocks noGrp="1"/>
          </p:cNvSpPr>
          <p:nvPr>
            <p:ph type="body" sz="quarter" idx="3"/>
          </p:nvPr>
        </p:nvSpPr>
        <p:spPr/>
        <p:txBody>
          <a:bodyPr/>
          <a:lstStyle/>
          <a:p>
            <a:r>
              <a:rPr lang="en-US" sz="1800" dirty="0"/>
              <a:t>Breakdown of Tasks and roles</a:t>
            </a:r>
          </a:p>
        </p:txBody>
      </p:sp>
      <p:sp>
        <p:nvSpPr>
          <p:cNvPr id="6" name="Content Placeholder 5">
            <a:extLst>
              <a:ext uri="{FF2B5EF4-FFF2-40B4-BE49-F238E27FC236}">
                <a16:creationId xmlns:a16="http://schemas.microsoft.com/office/drawing/2014/main" id="{25965B3C-F5C8-3838-3EA5-3A4EA7D37229}"/>
              </a:ext>
            </a:extLst>
          </p:cNvPr>
          <p:cNvSpPr>
            <a:spLocks noGrp="1"/>
          </p:cNvSpPr>
          <p:nvPr>
            <p:ph sz="quarter" idx="4"/>
          </p:nvPr>
        </p:nvSpPr>
        <p:spPr/>
        <p:txBody>
          <a:bodyPr>
            <a:normAutofit fontScale="47500" lnSpcReduction="20000"/>
          </a:bodyPr>
          <a:lstStyle/>
          <a:p>
            <a:r>
              <a:rPr lang="en-US" dirty="0"/>
              <a:t>Main HTML Framework and Research of Materialize CSS framework</a:t>
            </a:r>
          </a:p>
          <a:p>
            <a:pPr lvl="1"/>
            <a:r>
              <a:rPr lang="en-US" dirty="0"/>
              <a:t>Justin </a:t>
            </a:r>
            <a:r>
              <a:rPr lang="en-US" dirty="0" err="1"/>
              <a:t>Makilan</a:t>
            </a:r>
            <a:endParaRPr lang="en-US" dirty="0"/>
          </a:p>
          <a:p>
            <a:r>
              <a:rPr lang="en-US" dirty="0"/>
              <a:t>Materialize Code Work</a:t>
            </a:r>
          </a:p>
          <a:p>
            <a:pPr lvl="1"/>
            <a:r>
              <a:rPr lang="en-US" dirty="0"/>
              <a:t>Jayson McShan, Justin </a:t>
            </a:r>
            <a:r>
              <a:rPr lang="en-US" dirty="0" err="1"/>
              <a:t>Makilan</a:t>
            </a:r>
            <a:r>
              <a:rPr lang="en-US" dirty="0"/>
              <a:t>, Kendall Bliss</a:t>
            </a:r>
          </a:p>
          <a:p>
            <a:r>
              <a:rPr lang="en-US" dirty="0"/>
              <a:t>Research API</a:t>
            </a:r>
          </a:p>
          <a:p>
            <a:pPr lvl="1"/>
            <a:r>
              <a:rPr lang="en-US" dirty="0"/>
              <a:t>Kendall Bliss, Jason McShan</a:t>
            </a:r>
          </a:p>
          <a:p>
            <a:r>
              <a:rPr lang="en-US" dirty="0"/>
              <a:t>JavaScript HTML Functions</a:t>
            </a:r>
          </a:p>
          <a:p>
            <a:pPr lvl="1"/>
            <a:r>
              <a:rPr lang="en-US" dirty="0"/>
              <a:t>Jayson McShan, Justin </a:t>
            </a:r>
            <a:r>
              <a:rPr lang="en-US" dirty="0" err="1"/>
              <a:t>Makilan</a:t>
            </a:r>
            <a:r>
              <a:rPr lang="en-US" dirty="0"/>
              <a:t>, Kendall Bliss</a:t>
            </a:r>
          </a:p>
          <a:p>
            <a:r>
              <a:rPr lang="en-US" dirty="0"/>
              <a:t>JavaScript API functions</a:t>
            </a:r>
          </a:p>
          <a:p>
            <a:pPr lvl="1"/>
            <a:r>
              <a:rPr lang="en-US" dirty="0"/>
              <a:t>Kendall Bliss</a:t>
            </a:r>
          </a:p>
          <a:p>
            <a:r>
              <a:rPr lang="en-US" dirty="0"/>
              <a:t>Promises</a:t>
            </a:r>
          </a:p>
          <a:p>
            <a:pPr lvl="1"/>
            <a:r>
              <a:rPr lang="en-US" dirty="0"/>
              <a:t>Help from Nikki Reese</a:t>
            </a:r>
          </a:p>
        </p:txBody>
      </p:sp>
    </p:spTree>
    <p:extLst>
      <p:ext uri="{BB962C8B-B14F-4D97-AF65-F5344CB8AC3E}">
        <p14:creationId xmlns:p14="http://schemas.microsoft.com/office/powerpoint/2010/main" val="1953323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EFF2-2516-4CE9-55EA-1334884AC118}"/>
              </a:ext>
            </a:extLst>
          </p:cNvPr>
          <p:cNvSpPr>
            <a:spLocks noGrp="1"/>
          </p:cNvSpPr>
          <p:nvPr>
            <p:ph type="title"/>
          </p:nvPr>
        </p:nvSpPr>
        <p:spPr/>
        <p:txBody>
          <a:bodyPr/>
          <a:lstStyle/>
          <a:p>
            <a:r>
              <a:rPr lang="en-US" dirty="0"/>
              <a:t>Process </a:t>
            </a:r>
            <a:r>
              <a:rPr lang="en-US" i="1" dirty="0"/>
              <a:t>cont.</a:t>
            </a:r>
          </a:p>
        </p:txBody>
      </p:sp>
      <p:sp>
        <p:nvSpPr>
          <p:cNvPr id="3" name="Text Placeholder 2">
            <a:extLst>
              <a:ext uri="{FF2B5EF4-FFF2-40B4-BE49-F238E27FC236}">
                <a16:creationId xmlns:a16="http://schemas.microsoft.com/office/drawing/2014/main" id="{1C70A96F-2318-BA48-2250-920978FBE569}"/>
              </a:ext>
            </a:extLst>
          </p:cNvPr>
          <p:cNvSpPr>
            <a:spLocks noGrp="1"/>
          </p:cNvSpPr>
          <p:nvPr>
            <p:ph type="body" idx="1"/>
          </p:nvPr>
        </p:nvSpPr>
        <p:spPr/>
        <p:txBody>
          <a:bodyPr/>
          <a:lstStyle/>
          <a:p>
            <a:r>
              <a:rPr lang="en-US" dirty="0"/>
              <a:t>Challenges</a:t>
            </a:r>
          </a:p>
        </p:txBody>
      </p:sp>
      <p:sp>
        <p:nvSpPr>
          <p:cNvPr id="4" name="Content Placeholder 3">
            <a:extLst>
              <a:ext uri="{FF2B5EF4-FFF2-40B4-BE49-F238E27FC236}">
                <a16:creationId xmlns:a16="http://schemas.microsoft.com/office/drawing/2014/main" id="{DDCFB8F8-CD28-82B1-1CC5-979A4A705C05}"/>
              </a:ext>
            </a:extLst>
          </p:cNvPr>
          <p:cNvSpPr>
            <a:spLocks noGrp="1"/>
          </p:cNvSpPr>
          <p:nvPr>
            <p:ph sz="half" idx="2"/>
          </p:nvPr>
        </p:nvSpPr>
        <p:spPr/>
        <p:txBody>
          <a:bodyPr/>
          <a:lstStyle/>
          <a:p>
            <a:r>
              <a:rPr lang="en-US" dirty="0"/>
              <a:t>In order to keep the project “free” we had to use some API’s that are not optimized for scalability and some lacked documentation. </a:t>
            </a:r>
          </a:p>
          <a:p>
            <a:r>
              <a:rPr lang="en-US" dirty="0"/>
              <a:t>Materialize CSS framework lacks functionality</a:t>
            </a:r>
          </a:p>
          <a:p>
            <a:r>
              <a:rPr lang="en-US" dirty="0"/>
              <a:t>Building the arrays for API’s</a:t>
            </a:r>
          </a:p>
          <a:p>
            <a:r>
              <a:rPr lang="en-US" dirty="0"/>
              <a:t>API/Function hierarchy (what order the API’s/Functions executed)</a:t>
            </a:r>
          </a:p>
        </p:txBody>
      </p:sp>
      <p:sp>
        <p:nvSpPr>
          <p:cNvPr id="5" name="Text Placeholder 4">
            <a:extLst>
              <a:ext uri="{FF2B5EF4-FFF2-40B4-BE49-F238E27FC236}">
                <a16:creationId xmlns:a16="http://schemas.microsoft.com/office/drawing/2014/main" id="{1F59BC56-916D-7C8E-93C8-7D220A1C59A3}"/>
              </a:ext>
            </a:extLst>
          </p:cNvPr>
          <p:cNvSpPr>
            <a:spLocks noGrp="1"/>
          </p:cNvSpPr>
          <p:nvPr>
            <p:ph type="body" sz="quarter" idx="3"/>
          </p:nvPr>
        </p:nvSpPr>
        <p:spPr/>
        <p:txBody>
          <a:bodyPr/>
          <a:lstStyle/>
          <a:p>
            <a:r>
              <a:rPr lang="en-US" dirty="0"/>
              <a:t>Successes</a:t>
            </a:r>
          </a:p>
        </p:txBody>
      </p:sp>
      <p:sp>
        <p:nvSpPr>
          <p:cNvPr id="6" name="Content Placeholder 5">
            <a:extLst>
              <a:ext uri="{FF2B5EF4-FFF2-40B4-BE49-F238E27FC236}">
                <a16:creationId xmlns:a16="http://schemas.microsoft.com/office/drawing/2014/main" id="{9AFA3D7E-85BD-E39D-CBC1-2A66A625ECB2}"/>
              </a:ext>
            </a:extLst>
          </p:cNvPr>
          <p:cNvSpPr>
            <a:spLocks noGrp="1"/>
          </p:cNvSpPr>
          <p:nvPr>
            <p:ph sz="quarter" idx="4"/>
          </p:nvPr>
        </p:nvSpPr>
        <p:spPr/>
        <p:txBody>
          <a:bodyPr/>
          <a:lstStyle/>
          <a:p>
            <a:r>
              <a:rPr lang="en-US" dirty="0"/>
              <a:t>Able to successfully combine 3 separate mapping API’s into a single working app</a:t>
            </a:r>
          </a:p>
          <a:p>
            <a:r>
              <a:rPr lang="en-US" dirty="0"/>
              <a:t>We were able to add in error handling for when API calls failed</a:t>
            </a:r>
          </a:p>
          <a:p>
            <a:r>
              <a:rPr lang="en-US" dirty="0"/>
              <a:t>Teamwork, able to work effectively as a team with no major issues with merging or pull request</a:t>
            </a:r>
          </a:p>
          <a:p>
            <a:r>
              <a:rPr lang="en-US" dirty="0"/>
              <a:t>Google Map </a:t>
            </a:r>
            <a:r>
              <a:rPr lang="en-US" dirty="0" err="1"/>
              <a:t>Embeding</a:t>
            </a:r>
            <a:endParaRPr lang="en-US" dirty="0"/>
          </a:p>
          <a:p>
            <a:r>
              <a:rPr lang="en-US" dirty="0"/>
              <a:t>Fuel Cost API</a:t>
            </a:r>
          </a:p>
        </p:txBody>
      </p:sp>
    </p:spTree>
    <p:extLst>
      <p:ext uri="{BB962C8B-B14F-4D97-AF65-F5344CB8AC3E}">
        <p14:creationId xmlns:p14="http://schemas.microsoft.com/office/powerpoint/2010/main" val="225835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D08D84-FC8D-9BBA-E9F2-EF4249F20369}"/>
              </a:ext>
            </a:extLst>
          </p:cNvPr>
          <p:cNvPicPr>
            <a:picLocks noChangeAspect="1"/>
          </p:cNvPicPr>
          <p:nvPr/>
        </p:nvPicPr>
        <p:blipFill>
          <a:blip r:embed="rId3"/>
          <a:stretch>
            <a:fillRect/>
          </a:stretch>
        </p:blipFill>
        <p:spPr>
          <a:xfrm>
            <a:off x="53698" y="1295418"/>
            <a:ext cx="12084603" cy="5180478"/>
          </a:xfrm>
          <a:prstGeom prst="rect">
            <a:avLst/>
          </a:prstGeom>
        </p:spPr>
      </p:pic>
    </p:spTree>
    <p:extLst>
      <p:ext uri="{BB962C8B-B14F-4D97-AF65-F5344CB8AC3E}">
        <p14:creationId xmlns:p14="http://schemas.microsoft.com/office/powerpoint/2010/main" val="163916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653E-3763-D785-8E37-349AE72E3361}"/>
              </a:ext>
            </a:extLst>
          </p:cNvPr>
          <p:cNvSpPr>
            <a:spLocks noGrp="1"/>
          </p:cNvSpPr>
          <p:nvPr>
            <p:ph type="title"/>
          </p:nvPr>
        </p:nvSpPr>
        <p:spPr/>
        <p:txBody>
          <a:bodyPr/>
          <a:lstStyle/>
          <a:p>
            <a:r>
              <a:rPr lang="en-US" dirty="0"/>
              <a:t>Directions for future development</a:t>
            </a:r>
          </a:p>
        </p:txBody>
      </p:sp>
      <p:sp>
        <p:nvSpPr>
          <p:cNvPr id="3" name="Content Placeholder 2">
            <a:extLst>
              <a:ext uri="{FF2B5EF4-FFF2-40B4-BE49-F238E27FC236}">
                <a16:creationId xmlns:a16="http://schemas.microsoft.com/office/drawing/2014/main" id="{D2EC1F6D-9CE9-CF12-5592-89BAC725D03D}"/>
              </a:ext>
            </a:extLst>
          </p:cNvPr>
          <p:cNvSpPr>
            <a:spLocks noGrp="1"/>
          </p:cNvSpPr>
          <p:nvPr>
            <p:ph idx="1"/>
          </p:nvPr>
        </p:nvSpPr>
        <p:spPr/>
        <p:txBody>
          <a:bodyPr>
            <a:normAutofit fontScale="92500" lnSpcReduction="20000"/>
          </a:bodyPr>
          <a:lstStyle/>
          <a:p>
            <a:r>
              <a:rPr lang="en-US" dirty="0"/>
              <a:t>Consolidate Map API’s</a:t>
            </a:r>
          </a:p>
          <a:p>
            <a:pPr lvl="1"/>
            <a:r>
              <a:rPr lang="en-US" dirty="0"/>
              <a:t>Use google for all map/routing/place API – google has a library you can import to your page that makes it easy to do everything we do but is not a free service</a:t>
            </a:r>
          </a:p>
          <a:p>
            <a:r>
              <a:rPr lang="en-US" dirty="0"/>
              <a:t>Utilize Bootstrap/other CSS framework for formatting – Materialize is not robust enough – not clean enough</a:t>
            </a:r>
          </a:p>
          <a:p>
            <a:r>
              <a:rPr lang="en-US" dirty="0"/>
              <a:t>Instead of using National fuel average, use an average of fuel cost by state in only states that we go through</a:t>
            </a:r>
          </a:p>
          <a:p>
            <a:r>
              <a:rPr lang="en-US" dirty="0"/>
              <a:t>More robust error handling</a:t>
            </a:r>
          </a:p>
          <a:p>
            <a:r>
              <a:rPr lang="en-US" dirty="0"/>
              <a:t>Find a more elegant way to store user history</a:t>
            </a:r>
          </a:p>
          <a:p>
            <a:r>
              <a:rPr lang="en-US" dirty="0"/>
              <a:t>Use a vehicle make/model selector to make it easier to input fuel MPG</a:t>
            </a:r>
          </a:p>
          <a:p>
            <a:r>
              <a:rPr lang="en-US" dirty="0"/>
              <a:t>Implement ChatGPT or other AI into the trip planner to enhance a users trip itinerary.</a:t>
            </a:r>
          </a:p>
          <a:p>
            <a:endParaRPr lang="en-US" dirty="0"/>
          </a:p>
        </p:txBody>
      </p:sp>
    </p:spTree>
    <p:extLst>
      <p:ext uri="{BB962C8B-B14F-4D97-AF65-F5344CB8AC3E}">
        <p14:creationId xmlns:p14="http://schemas.microsoft.com/office/powerpoint/2010/main" val="93735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5080E-C2C2-4262-3F68-8AC49753EFDC}"/>
              </a:ext>
            </a:extLst>
          </p:cNvPr>
          <p:cNvSpPr>
            <a:spLocks noGrp="1"/>
          </p:cNvSpPr>
          <p:nvPr>
            <p:ph type="title"/>
          </p:nvPr>
        </p:nvSpPr>
        <p:spPr/>
        <p:txBody>
          <a:bodyPr/>
          <a:lstStyle/>
          <a:p>
            <a:r>
              <a:rPr lang="en-US" dirty="0"/>
              <a:t>Links to Content</a:t>
            </a:r>
          </a:p>
        </p:txBody>
      </p:sp>
      <p:sp>
        <p:nvSpPr>
          <p:cNvPr id="3" name="Content Placeholder 2">
            <a:extLst>
              <a:ext uri="{FF2B5EF4-FFF2-40B4-BE49-F238E27FC236}">
                <a16:creationId xmlns:a16="http://schemas.microsoft.com/office/drawing/2014/main" id="{B086EDB9-D722-080C-BE86-958F49F69B6E}"/>
              </a:ext>
            </a:extLst>
          </p:cNvPr>
          <p:cNvSpPr>
            <a:spLocks noGrp="1"/>
          </p:cNvSpPr>
          <p:nvPr>
            <p:ph idx="1"/>
          </p:nvPr>
        </p:nvSpPr>
        <p:spPr/>
        <p:txBody>
          <a:bodyPr>
            <a:normAutofit fontScale="62500" lnSpcReduction="20000"/>
          </a:bodyPr>
          <a:lstStyle/>
          <a:p>
            <a:r>
              <a:rPr lang="en-US" dirty="0"/>
              <a:t>GitHub Repository</a:t>
            </a:r>
          </a:p>
          <a:p>
            <a:pPr lvl="1"/>
            <a:r>
              <a:rPr lang="en-US" dirty="0">
                <a:hlinkClick r:id="rId2"/>
              </a:rPr>
              <a:t>https://github.com/kbliss86/bootcamp-project-one</a:t>
            </a:r>
            <a:endParaRPr lang="en-US" dirty="0"/>
          </a:p>
          <a:p>
            <a:r>
              <a:rPr lang="en-US" dirty="0"/>
              <a:t>Deployed Page</a:t>
            </a:r>
          </a:p>
          <a:p>
            <a:pPr lvl="1"/>
            <a:r>
              <a:rPr lang="en-US" dirty="0">
                <a:hlinkClick r:id="rId3"/>
              </a:rPr>
              <a:t>https://kbliss86.github.io/bootcamp-project-one/</a:t>
            </a:r>
            <a:endParaRPr lang="en-US" dirty="0"/>
          </a:p>
          <a:p>
            <a:r>
              <a:rPr lang="en-US" dirty="0"/>
              <a:t>API Resources</a:t>
            </a:r>
          </a:p>
          <a:p>
            <a:pPr lvl="1"/>
            <a:r>
              <a:rPr lang="en-US" dirty="0"/>
              <a:t>Google Maps Embedding</a:t>
            </a:r>
          </a:p>
          <a:p>
            <a:pPr lvl="2"/>
            <a:r>
              <a:rPr lang="en-US" dirty="0">
                <a:hlinkClick r:id="rId4"/>
              </a:rPr>
              <a:t>https://developers.google.com/maps/documentation/embed/embedding-map</a:t>
            </a:r>
            <a:endParaRPr lang="en-US" dirty="0"/>
          </a:p>
          <a:p>
            <a:pPr lvl="1"/>
            <a:r>
              <a:rPr lang="en-US" dirty="0" err="1"/>
              <a:t>GraphHopper</a:t>
            </a:r>
            <a:endParaRPr lang="en-US" dirty="0"/>
          </a:p>
          <a:p>
            <a:pPr lvl="2"/>
            <a:r>
              <a:rPr lang="en-US" dirty="0">
                <a:hlinkClick r:id="rId5"/>
              </a:rPr>
              <a:t>https://docs.graphhopper.com/#operation/postRoute</a:t>
            </a:r>
            <a:endParaRPr lang="en-US" dirty="0"/>
          </a:p>
          <a:p>
            <a:pPr lvl="1"/>
            <a:r>
              <a:rPr lang="en-US" dirty="0"/>
              <a:t>MapQuest</a:t>
            </a:r>
          </a:p>
          <a:p>
            <a:pPr lvl="2"/>
            <a:r>
              <a:rPr lang="en-US" dirty="0">
                <a:hlinkClick r:id="rId6"/>
              </a:rPr>
              <a:t>Search API - Swagger | MapQuest API Documentation</a:t>
            </a:r>
            <a:endParaRPr lang="en-US" dirty="0"/>
          </a:p>
          <a:p>
            <a:pPr lvl="1"/>
            <a:r>
              <a:rPr lang="en-US" dirty="0"/>
              <a:t>Fuel Cost</a:t>
            </a:r>
          </a:p>
          <a:p>
            <a:pPr lvl="2"/>
            <a:r>
              <a:rPr lang="en-US" dirty="0">
                <a:hlinkClick r:id="rId7"/>
              </a:rPr>
              <a:t>https://www.eia.gov/opendata/browser/petroleum/pri/gnd?frequency=weekly&amp;data=value;&amp;start=2023-07-03&amp;sortColumn=period;&amp;sortDirection=desc</a:t>
            </a:r>
            <a:r>
              <a:rPr lang="en-US" dirty="0"/>
              <a:t>;</a:t>
            </a:r>
          </a:p>
          <a:p>
            <a:pPr lvl="1"/>
            <a:r>
              <a:rPr lang="en-US" dirty="0"/>
              <a:t>Materialize</a:t>
            </a:r>
          </a:p>
          <a:p>
            <a:pPr lvl="2"/>
            <a:r>
              <a:rPr lang="en-US" dirty="0">
                <a:hlinkClick r:id="rId8"/>
              </a:rPr>
              <a:t>Documentation - Materialize (materializecss.com)</a:t>
            </a:r>
            <a:br>
              <a:rPr lang="en-US" dirty="0"/>
            </a:br>
            <a:r>
              <a:rPr lang="en-US" dirty="0"/>
              <a:t>	</a:t>
            </a:r>
          </a:p>
        </p:txBody>
      </p:sp>
    </p:spTree>
    <p:extLst>
      <p:ext uri="{BB962C8B-B14F-4D97-AF65-F5344CB8AC3E}">
        <p14:creationId xmlns:p14="http://schemas.microsoft.com/office/powerpoint/2010/main" val="3544671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127</TotalTime>
  <Words>755</Words>
  <Application>Microsoft Office PowerPoint</Application>
  <PresentationFormat>Widescreen</PresentationFormat>
  <Paragraphs>97</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Trip Planner Application </vt:lpstr>
      <vt:lpstr>Pitch</vt:lpstr>
      <vt:lpstr>Concept</vt:lpstr>
      <vt:lpstr>Process</vt:lpstr>
      <vt:lpstr>Process cont.</vt:lpstr>
      <vt:lpstr>PowerPoint Presentation</vt:lpstr>
      <vt:lpstr>Directions for future development</vt:lpstr>
      <vt:lpstr>Links to 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 Planner Application </dc:title>
  <dc:creator>Kendall Bliss</dc:creator>
  <cp:lastModifiedBy>Kendall Bliss</cp:lastModifiedBy>
  <cp:revision>3</cp:revision>
  <dcterms:created xsi:type="dcterms:W3CDTF">2023-07-24T00:05:19Z</dcterms:created>
  <dcterms:modified xsi:type="dcterms:W3CDTF">2023-07-24T02:12:52Z</dcterms:modified>
</cp:coreProperties>
</file>