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62" r:id="rId4"/>
    <p:sldId id="264" r:id="rId5"/>
    <p:sldId id="273" r:id="rId6"/>
    <p:sldId id="274" r:id="rId7"/>
    <p:sldId id="269" r:id="rId8"/>
    <p:sldId id="275" r:id="rId9"/>
    <p:sldId id="265" r:id="rId10"/>
    <p:sldId id="272" r:id="rId11"/>
    <p:sldId id="270" r:id="rId12"/>
    <p:sldId id="276" r:id="rId13"/>
    <p:sldId id="277" r:id="rId14"/>
    <p:sldId id="278" r:id="rId15"/>
    <p:sldId id="267" r:id="rId16"/>
    <p:sldId id="268" r:id="rId17"/>
    <p:sldId id="258" r:id="rId18"/>
  </p:sldIdLst>
  <p:sldSz cx="9144000" cy="6858000" type="screen4x3"/>
  <p:notesSz cx="6858000" cy="9144000"/>
  <p:embeddedFontLst>
    <p:embeddedFont>
      <p:font typeface="휴먼모음T" panose="02030504000101010101" pitchFamily="18" charset="-127"/>
      <p:regular r:id="rId21"/>
    </p:embeddedFont>
    <p:embeddedFont>
      <p:font typeface="휴먼편지체" panose="02030504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6C4"/>
    <a:srgbClr val="009900"/>
    <a:srgbClr val="FFFF99"/>
    <a:srgbClr val="FF9999"/>
    <a:srgbClr val="FFCC00"/>
    <a:srgbClr val="CCCC00"/>
    <a:srgbClr val="FFD5D5"/>
    <a:srgbClr val="FFCC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A998A-0339-481F-93F3-C39690D9015B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53A8-954A-46CC-BB3E-C8FDE1E6B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8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178E3-F8CD-4625-AD08-615DEA575471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3455B-E299-4C10-9549-4DDD2870B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3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8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216596" y="6596390"/>
            <a:ext cx="2884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kern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CopyrightⓒSunRiver</a:t>
            </a:r>
            <a:r>
              <a:rPr kumimoji="1" lang="en-US" altLang="ko-KR" sz="11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leehyekang.blog.me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97044" y="2163925"/>
            <a:ext cx="4729180" cy="830997"/>
          </a:xfrm>
          <a:prstGeom prst="rect">
            <a:avLst/>
          </a:prstGeom>
          <a:solidFill>
            <a:srgbClr val="009900"/>
          </a:solidFill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</a:t>
            </a:r>
            <a:r>
              <a:rPr lang="ko-KR" altLang="en-US" sz="48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수행</a:t>
            </a:r>
            <a:r>
              <a:rPr lang="ko-KR" altLang="en-US" sz="4800" dirty="0" smtClean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계획서</a:t>
            </a:r>
            <a:endParaRPr lang="en-US" altLang="ko-KR" sz="4800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1830" y="3055608"/>
            <a:ext cx="1534394" cy="707886"/>
          </a:xfrm>
          <a:prstGeom prst="rect">
            <a:avLst/>
          </a:prstGeom>
          <a:solidFill>
            <a:srgbClr val="009900"/>
          </a:solidFill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r>
              <a:rPr lang="en-US" altLang="ko-KR" sz="4000" dirty="0" smtClean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en-US" altLang="ko-KR" sz="4000" dirty="0" smtClean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en-US" altLang="ko-KR" sz="4000" dirty="0" smtClean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2757" y="1825371"/>
            <a:ext cx="2153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Software Engineering</a:t>
            </a:r>
            <a:endParaRPr lang="ko-KR" altLang="en-US" sz="1600" dirty="0">
              <a:ln>
                <a:solidFill>
                  <a:schemeClr val="tx1">
                    <a:alpha val="44000"/>
                  </a:schemeClr>
                </a:solidFill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84667" y="3824180"/>
            <a:ext cx="19415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2005037062 </a:t>
            </a:r>
            <a:r>
              <a:rPr lang="ko-KR" altLang="en-US" sz="1600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김병모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2009037144 </a:t>
            </a:r>
            <a:r>
              <a:rPr lang="ko-KR" altLang="en-US" sz="1600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문은배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2012105017 </a:t>
            </a:r>
            <a:r>
              <a:rPr lang="ko-KR" altLang="en-US" sz="1600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김선재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2013105035 </a:t>
            </a:r>
            <a:r>
              <a:rPr lang="ko-KR" altLang="en-US" sz="1600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남희영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대각선 방향의 모서리가 둥근 사각형 20"/>
          <p:cNvSpPr/>
          <p:nvPr/>
        </p:nvSpPr>
        <p:spPr>
          <a:xfrm>
            <a:off x="1250180" y="1249941"/>
            <a:ext cx="4032448" cy="432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180" y="342083"/>
            <a:ext cx="2169692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수행</a:t>
            </a:r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계획서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80" y="736423"/>
            <a:ext cx="792205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ko-KR" altLang="en-US" dirty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STORY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3th</a:t>
            </a:r>
            <a:endParaRPr lang="ko-KR" altLang="en-US" sz="14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277878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프로젝트의 </a:t>
            </a:r>
            <a:r>
              <a:rPr lang="ko-KR" altLang="en-US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주요역점사항 </a:t>
            </a:r>
            <a:r>
              <a:rPr lang="en-US" altLang="ko-KR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1250180" y="1826175"/>
            <a:ext cx="7714308" cy="4555153"/>
          </a:xfrm>
        </p:spPr>
        <p:txBody>
          <a:bodyPr/>
          <a:lstStyle/>
          <a:p>
            <a:pPr marL="0" indent="0">
              <a:buNone/>
            </a:pP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60672"/>
              </p:ext>
            </p:extLst>
          </p:nvPr>
        </p:nvGraphicFramePr>
        <p:xfrm>
          <a:off x="1250180" y="1826175"/>
          <a:ext cx="7066236" cy="303676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4041900"/>
                <a:gridCol w="604867"/>
                <a:gridCol w="604867"/>
                <a:gridCol w="604868"/>
                <a:gridCol w="604867"/>
                <a:gridCol w="604867"/>
              </a:tblGrid>
              <a:tr h="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 </a:t>
                      </a:r>
                      <a:r>
                        <a:rPr lang="ko-KR" altLang="en-US" b="0" i="0" dirty="0" err="1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팅</a:t>
                      </a:r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방 목 </a:t>
                      </a:r>
                      <a:r>
                        <a:rPr lang="ko-KR" altLang="en-US" b="0" i="0" dirty="0" err="1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록</a:t>
                      </a:r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보 기 </a:t>
                      </a:r>
                      <a:r>
                        <a:rPr lang="en-US" altLang="ko-KR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 비 화 면</a:t>
                      </a:r>
                      <a:r>
                        <a:rPr lang="en-US" altLang="ko-KR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 용 자 목 </a:t>
                      </a:r>
                      <a:r>
                        <a:rPr lang="ko-KR" altLang="en-US" b="0" i="0" dirty="0" err="1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록</a:t>
                      </a:r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보 기 </a:t>
                      </a:r>
                      <a:r>
                        <a:rPr lang="en-US" altLang="ko-KR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 비 화 면</a:t>
                      </a:r>
                      <a:r>
                        <a:rPr lang="en-US" altLang="ko-KR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 용 자 목 </a:t>
                      </a:r>
                      <a:r>
                        <a:rPr lang="ko-KR" altLang="en-US" b="0" i="0" dirty="0" err="1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록</a:t>
                      </a:r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보 기 </a:t>
                      </a:r>
                      <a:r>
                        <a:rPr lang="en-US" altLang="ko-KR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 </a:t>
                      </a:r>
                      <a:r>
                        <a:rPr lang="ko-KR" altLang="en-US" b="0" i="0" dirty="0" err="1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팅</a:t>
                      </a:r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방 화 면</a:t>
                      </a:r>
                      <a:r>
                        <a:rPr lang="en-US" altLang="ko-KR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err="1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</a:t>
                      </a:r>
                      <a:r>
                        <a:rPr lang="ko-KR" altLang="en-US" b="0" i="0" baseline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그 인 화 면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err="1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</a:t>
                      </a:r>
                      <a:r>
                        <a:rPr lang="ko-KR" altLang="en-US" b="0" i="0" baseline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비 화 면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 </a:t>
                      </a:r>
                      <a:r>
                        <a:rPr lang="ko-KR" altLang="en-US" b="0" i="0" dirty="0" err="1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팅</a:t>
                      </a:r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방 화 면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9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대각선 방향의 모서리가 둥근 사각형 20"/>
          <p:cNvSpPr/>
          <p:nvPr/>
        </p:nvSpPr>
        <p:spPr>
          <a:xfrm>
            <a:off x="1250180" y="1249941"/>
            <a:ext cx="4032448" cy="432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180" y="342083"/>
            <a:ext cx="2169692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수행</a:t>
            </a:r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계획서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80" y="736423"/>
            <a:ext cx="792205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ko-KR" altLang="en-US" dirty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STORY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th</a:t>
            </a:r>
            <a:endParaRPr lang="ko-KR" altLang="en-US" sz="14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277878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일정계획 및 팀원 업무량 </a:t>
            </a:r>
            <a:r>
              <a:rPr lang="en-US" altLang="ko-KR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893838"/>
              </p:ext>
            </p:extLst>
          </p:nvPr>
        </p:nvGraphicFramePr>
        <p:xfrm>
          <a:off x="1250950" y="1825625"/>
          <a:ext cx="7713670" cy="370840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664866"/>
                <a:gridCol w="504067"/>
                <a:gridCol w="504067"/>
                <a:gridCol w="504067"/>
                <a:gridCol w="504067"/>
                <a:gridCol w="504067"/>
                <a:gridCol w="504067"/>
                <a:gridCol w="504067"/>
                <a:gridCol w="504067"/>
                <a:gridCol w="504067"/>
                <a:gridCol w="504067"/>
                <a:gridCol w="504067"/>
                <a:gridCol w="5040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로그인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공개방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만들기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비밀방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만들기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공개방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들어가기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비밀방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들어가기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채팅하기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채팅방</a:t>
                      </a:r>
                      <a:r>
                        <a:rPr lang="ko-KR" altLang="en-US" b="0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나가기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solidFill>
                      <a:srgbClr val="0099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파일 전송하기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이모티콘</a:t>
                      </a:r>
                      <a:r>
                        <a:rPr lang="ko-KR" altLang="en-US" b="0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보내기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solidFill>
                      <a:srgbClr val="0099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6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대각선 방향의 모서리가 둥근 사각형 20"/>
          <p:cNvSpPr/>
          <p:nvPr/>
        </p:nvSpPr>
        <p:spPr>
          <a:xfrm>
            <a:off x="1250180" y="1249941"/>
            <a:ext cx="4032448" cy="432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180" y="342083"/>
            <a:ext cx="2169692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수행</a:t>
            </a:r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계획서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80" y="736423"/>
            <a:ext cx="792205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ko-KR" altLang="en-US" dirty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STORY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th</a:t>
            </a:r>
            <a:endParaRPr lang="ko-KR" altLang="en-US" sz="14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277878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일정계획 및 팀원 업무량 </a:t>
            </a:r>
            <a:r>
              <a:rPr lang="en-US" altLang="ko-KR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930138"/>
              </p:ext>
            </p:extLst>
          </p:nvPr>
        </p:nvGraphicFramePr>
        <p:xfrm>
          <a:off x="1250950" y="1825625"/>
          <a:ext cx="7713670" cy="340360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664866"/>
                <a:gridCol w="504067"/>
                <a:gridCol w="504067"/>
                <a:gridCol w="504067"/>
                <a:gridCol w="504067"/>
                <a:gridCol w="504067"/>
                <a:gridCol w="504067"/>
                <a:gridCol w="504067"/>
                <a:gridCol w="504067"/>
                <a:gridCol w="504067"/>
                <a:gridCol w="504067"/>
                <a:gridCol w="504067"/>
                <a:gridCol w="5040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채팅방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목록보기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로비화면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사용자 목록보기</a:t>
                      </a:r>
                      <a:endParaRPr lang="en-US" altLang="ko-KR" dirty="0" smtClean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로비화면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solidFill>
                      <a:srgbClr val="0099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사용자 목록보기</a:t>
                      </a:r>
                      <a:endParaRPr lang="en-US" altLang="ko-KR" dirty="0" smtClean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채팅방화면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로그인 화면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로비 화면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채팅방화면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BE6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solidFill>
                      <a:srgbClr val="DBE6C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7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대각선 방향의 모서리가 둥근 사각형 20"/>
          <p:cNvSpPr/>
          <p:nvPr/>
        </p:nvSpPr>
        <p:spPr>
          <a:xfrm>
            <a:off x="1250180" y="1249941"/>
            <a:ext cx="4032448" cy="432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180" y="342083"/>
            <a:ext cx="2169692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수행</a:t>
            </a:r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계획서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80" y="736423"/>
            <a:ext cx="792205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ko-KR" altLang="en-US" dirty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STORY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th</a:t>
            </a:r>
            <a:endParaRPr lang="ko-KR" altLang="en-US" sz="14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277878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일정계획 및 팀원 업무량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365875"/>
              </p:ext>
            </p:extLst>
          </p:nvPr>
        </p:nvGraphicFramePr>
        <p:xfrm>
          <a:off x="1250950" y="1825625"/>
          <a:ext cx="7713670" cy="370840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664866"/>
                <a:gridCol w="1512201"/>
                <a:gridCol w="1512201"/>
                <a:gridCol w="1512201"/>
                <a:gridCol w="151220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김병모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문은배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김선재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남희영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로그인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●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공개방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만들기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●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비밀방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만들기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●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공개방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들어가기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●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비밀방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들어가기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●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채팅하기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●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채팅방</a:t>
                      </a:r>
                      <a:r>
                        <a:rPr lang="ko-KR" altLang="en-US" b="0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나가기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●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파일 전송하기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●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이모티콘</a:t>
                      </a:r>
                      <a:r>
                        <a:rPr lang="ko-KR" altLang="en-US" b="0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보내기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●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대각선 방향의 모서리가 둥근 사각형 20"/>
          <p:cNvSpPr/>
          <p:nvPr/>
        </p:nvSpPr>
        <p:spPr>
          <a:xfrm>
            <a:off x="1250180" y="1249941"/>
            <a:ext cx="4032448" cy="432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180" y="342083"/>
            <a:ext cx="2169692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수행</a:t>
            </a:r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계획서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80" y="736423"/>
            <a:ext cx="792205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ko-KR" altLang="en-US" dirty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STORY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th</a:t>
            </a:r>
            <a:endParaRPr lang="ko-KR" altLang="en-US" sz="14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277878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일정계획 및 팀원 업무량 </a:t>
            </a:r>
            <a:r>
              <a:rPr lang="en-US" altLang="ko-KR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658996"/>
              </p:ext>
            </p:extLst>
          </p:nvPr>
        </p:nvGraphicFramePr>
        <p:xfrm>
          <a:off x="1250950" y="1825625"/>
          <a:ext cx="7713670" cy="340360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664866"/>
                <a:gridCol w="1512201"/>
                <a:gridCol w="1512201"/>
                <a:gridCol w="1512201"/>
                <a:gridCol w="151220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김병모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문은배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김선재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남희영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채팅방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목록보기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로비화면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●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사용자 목록보기</a:t>
                      </a:r>
                      <a:endParaRPr lang="en-US" altLang="ko-KR" dirty="0" smtClean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로비화면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●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사용자 목록보기</a:t>
                      </a:r>
                      <a:endParaRPr lang="en-US" altLang="ko-KR" dirty="0" smtClean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채팅방화면</a:t>
                      </a:r>
                      <a:r>
                        <a:rPr lang="en-US" altLang="ko-KR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○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●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로그인 화면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●</a:t>
                      </a:r>
                      <a:endParaRPr lang="ko-KR" altLang="en-US" b="0" dirty="0" smtClean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로비 화면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●</a:t>
                      </a:r>
                      <a:endParaRPr lang="ko-KR" altLang="en-US" b="0" dirty="0" smtClean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99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채팅방화면</a:t>
                      </a:r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●</a:t>
                      </a:r>
                      <a:endParaRPr lang="ko-KR" altLang="en-US" b="0" dirty="0" smtClean="0">
                        <a:solidFill>
                          <a:srgbClr val="0099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97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대각선 방향의 모서리가 둥근 사각형 20"/>
          <p:cNvSpPr/>
          <p:nvPr/>
        </p:nvSpPr>
        <p:spPr>
          <a:xfrm>
            <a:off x="1250180" y="1249941"/>
            <a:ext cx="4032448" cy="432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180" y="342083"/>
            <a:ext cx="2169692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수행</a:t>
            </a:r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계획서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80" y="736423"/>
            <a:ext cx="792205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ko-KR" altLang="en-US" dirty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STORY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5th</a:t>
            </a:r>
            <a:endParaRPr lang="ko-KR" altLang="en-US" sz="14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27787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추진전략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1250180" y="1826175"/>
            <a:ext cx="7714308" cy="45551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주마다 </a:t>
            </a:r>
            <a:r>
              <a:rPr lang="en-US" altLang="ko-KR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2~3</a:t>
            </a: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 만나기</a:t>
            </a:r>
            <a:endParaRPr lang="en-US" altLang="ko-KR" sz="24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팀원들끼리 자주 만나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현재 프로젝트 상황이나 앞으로의 프로젝트 방향들을 회의한다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샘플 코드 참고하기</a:t>
            </a: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프로그램에 구현할 기능에 대한 샘플 코드를 참고하여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코딩을 한다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계획일정에 따라 일 진행하기</a:t>
            </a: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계획일정에 따라 일을 진행하여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계획하고 있는 일들을 기간 내에 다 수행할 수 있도록 한다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6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대각선 방향의 모서리가 둥근 사각형 20"/>
          <p:cNvSpPr/>
          <p:nvPr/>
        </p:nvSpPr>
        <p:spPr>
          <a:xfrm>
            <a:off x="1250180" y="1249941"/>
            <a:ext cx="4032448" cy="432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180" y="342083"/>
            <a:ext cx="2169692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수행</a:t>
            </a:r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계획서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80" y="736423"/>
            <a:ext cx="792205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ko-KR" altLang="en-US" dirty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STORY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</a:t>
            </a:r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th</a:t>
            </a:r>
            <a:endParaRPr lang="ko-KR" altLang="en-US" sz="14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277878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포인트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1250180" y="1826175"/>
            <a:ext cx="7714308" cy="45551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채팅하기</a:t>
            </a: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사용자들은 프로그램을 통해 메시지를 주고 받는다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채팅방</a:t>
            </a: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만들기</a:t>
            </a: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사용자들은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채팅방을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만들어서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방안에서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채팅한다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채팅방은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공개방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비밀방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종류가 있다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파일전송하기</a:t>
            </a: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사용자들은 파일 크기와 종류는 상관없이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파일을 전송할 수 있다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8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3341755" y="1779612"/>
            <a:ext cx="2448272" cy="2448272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48671" y="2817802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</a:t>
            </a:r>
            <a:r>
              <a:rPr lang="ko-KR" altLang="en-US" sz="3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</a:t>
            </a:r>
            <a:endParaRPr lang="en-US" altLang="ko-KR" sz="3600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6776" y="2603638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Thank you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01387" y="4440482"/>
            <a:ext cx="2929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Do you have any Questions?</a:t>
            </a:r>
            <a:endParaRPr lang="ko-KR" altLang="en-US" sz="1600" dirty="0">
              <a:ln>
                <a:solidFill>
                  <a:schemeClr val="tx1">
                    <a:alpha val="44000"/>
                  </a:schemeClr>
                </a:solidFill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902" y="2500115"/>
            <a:ext cx="3260924" cy="52322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sz="28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수행</a:t>
            </a:r>
            <a:r>
              <a:rPr lang="ko-KR" altLang="en-US" sz="2800" dirty="0" smtClean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계획서</a:t>
            </a:r>
            <a:endParaRPr lang="ko-KR" altLang="en-US" sz="2800" dirty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10800000">
            <a:off x="1259632" y="5157192"/>
            <a:ext cx="685923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1259632" y="5229200"/>
            <a:ext cx="685923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49640" y="3098576"/>
            <a:ext cx="1008112" cy="46166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r>
              <a:rPr lang="en-US" altLang="ko-KR" sz="2400" dirty="0" smtClean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en-US" altLang="ko-KR" sz="2400" dirty="0" smtClean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ko-KR" altLang="en-US" sz="2000" dirty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9631" y="478786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01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개요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41129" y="3632248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Contents </a:t>
            </a:r>
            <a:r>
              <a:rPr lang="ko-KR" altLang="en-US" sz="20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  <a:endParaRPr lang="ko-KR" altLang="en-US" sz="2000" dirty="0">
              <a:ln>
                <a:solidFill>
                  <a:schemeClr val="tx1">
                    <a:alpha val="44000"/>
                  </a:schemeClr>
                </a:solidFill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3624" y="478786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02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요구사항 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7036" y="4781799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03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프로젝트의 주요역점사항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4117" y="524733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04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일정계획 및 팀원 업무량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37251" y="5247331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05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추진전략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6004" y="5236193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06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포인트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대각선 방향의 모서리가 둥근 사각형 20"/>
          <p:cNvSpPr/>
          <p:nvPr/>
        </p:nvSpPr>
        <p:spPr>
          <a:xfrm>
            <a:off x="1250180" y="1249941"/>
            <a:ext cx="4032448" cy="432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180" y="342083"/>
            <a:ext cx="2169692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수행</a:t>
            </a:r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계획서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80" y="736423"/>
            <a:ext cx="792205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ko-KR" altLang="en-US" dirty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STORY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1st</a:t>
            </a:r>
            <a:endParaRPr lang="ko-KR" altLang="en-US" sz="14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27787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0180" y="1826175"/>
            <a:ext cx="7714308" cy="45551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채팅 프로그램</a:t>
            </a: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채팅방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공개방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비밀방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을 만들어 사용자들끼리 모여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채팅할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수 있다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공개방은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누구나 들어갈 수 있는 방이다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비밀방은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비밀번호를 입력하여 들어갈 수 있는 방이다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사용자들은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채팅방에서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파일을 전송하거나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이모티콘을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보낼 수 있다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대각선 방향의 모서리가 둥근 사각형 20"/>
          <p:cNvSpPr/>
          <p:nvPr/>
        </p:nvSpPr>
        <p:spPr>
          <a:xfrm>
            <a:off x="1250180" y="1249941"/>
            <a:ext cx="4032448" cy="432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180" y="342083"/>
            <a:ext cx="2169692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수행</a:t>
            </a:r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계획서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80" y="736423"/>
            <a:ext cx="792205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ko-KR" altLang="en-US" dirty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STORY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2nd</a:t>
            </a:r>
            <a:endParaRPr lang="ko-KR" altLang="en-US" sz="14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27787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요구사항 </a:t>
            </a:r>
            <a:r>
              <a:rPr lang="en-US" altLang="ko-KR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1250180" y="1826175"/>
            <a:ext cx="7714308" cy="45551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로그인</a:t>
            </a: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서버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IP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와 포트번호 그리고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ID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를 입력하여 프로그램에 접속한다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공개방</a:t>
            </a: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만들기</a:t>
            </a: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대화를 원하는 누구나 들어올 수 있는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공개방을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만들 수 있다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비밀방</a:t>
            </a: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만들기</a:t>
            </a: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비밀번호를 입력해야 들어올 수 있는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비밀방을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만들 수 있다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9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대각선 방향의 모서리가 둥근 사각형 20"/>
          <p:cNvSpPr/>
          <p:nvPr/>
        </p:nvSpPr>
        <p:spPr>
          <a:xfrm>
            <a:off x="1250180" y="1249941"/>
            <a:ext cx="4032448" cy="432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180" y="342083"/>
            <a:ext cx="2169692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수행</a:t>
            </a:r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계획서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80" y="736423"/>
            <a:ext cx="792205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ko-KR" altLang="en-US" dirty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STORY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2nd</a:t>
            </a:r>
            <a:endParaRPr lang="ko-KR" altLang="en-US" sz="14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27787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요구사항 </a:t>
            </a:r>
            <a:r>
              <a:rPr lang="en-US" altLang="ko-KR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1250180" y="1826175"/>
            <a:ext cx="7714308" cy="45551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공개방</a:t>
            </a: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들어가기</a:t>
            </a:r>
            <a:endParaRPr lang="en-US" altLang="ko-KR" sz="24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대화를 원하는 누구나 들어갈 수 있는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공개방에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들어갈 수 있다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비밀방</a:t>
            </a: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들어가기</a:t>
            </a: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비밀번호를 입력해야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비밀방에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들어갈 수 있다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채팅하기</a:t>
            </a: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채팅방에서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다른 이와 메시지를 주고 받을 수 있다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2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대각선 방향의 모서리가 둥근 사각형 20"/>
          <p:cNvSpPr/>
          <p:nvPr/>
        </p:nvSpPr>
        <p:spPr>
          <a:xfrm>
            <a:off x="1250180" y="1249941"/>
            <a:ext cx="4032448" cy="432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180" y="342083"/>
            <a:ext cx="2169692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수행</a:t>
            </a:r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계획서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80" y="736423"/>
            <a:ext cx="792205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ko-KR" altLang="en-US" dirty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STORY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2nd</a:t>
            </a:r>
            <a:endParaRPr lang="ko-KR" altLang="en-US" sz="14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27787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요구사항 </a:t>
            </a:r>
            <a:r>
              <a:rPr lang="en-US" altLang="ko-KR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1250180" y="1826175"/>
            <a:ext cx="7714308" cy="45551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채팅방</a:t>
            </a: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나가기</a:t>
            </a: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원하는 언제나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채팅방에서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나올 수 있다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파일 전송하기</a:t>
            </a:r>
            <a:endParaRPr lang="en-US" altLang="ko-KR" sz="24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채팅방에서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파일 크기와 종류와 상관없이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다른 이에게 파일을 전송할 수 있다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이모티콘</a:t>
            </a: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보내기</a:t>
            </a: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채팅방에서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이모티콘을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보낼 수 있다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2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대각선 방향의 모서리가 둥근 사각형 20"/>
          <p:cNvSpPr/>
          <p:nvPr/>
        </p:nvSpPr>
        <p:spPr>
          <a:xfrm>
            <a:off x="1250180" y="1249941"/>
            <a:ext cx="4032448" cy="432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180" y="342083"/>
            <a:ext cx="2169692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수행</a:t>
            </a:r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계획서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80" y="736423"/>
            <a:ext cx="792205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ko-KR" altLang="en-US" dirty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STORY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2nd</a:t>
            </a:r>
            <a:endParaRPr lang="ko-KR" altLang="en-US" sz="14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27787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요구사항 </a:t>
            </a:r>
            <a:r>
              <a:rPr lang="en-US" altLang="ko-KR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250180" y="1826175"/>
            <a:ext cx="7714308" cy="45551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채팅방</a:t>
            </a: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목록 보여주기</a:t>
            </a:r>
            <a:r>
              <a:rPr lang="en-US" altLang="ko-KR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로비 화면</a:t>
            </a:r>
            <a:r>
              <a:rPr lang="en-US" altLang="ko-KR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로비화면에서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채팅방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목록을 볼 수 있다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사용자 목록 보여주기</a:t>
            </a:r>
            <a:r>
              <a:rPr lang="en-US" altLang="ko-KR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로비 화면</a:t>
            </a:r>
            <a:r>
              <a:rPr lang="en-US" altLang="ko-KR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로비화면에서 프로그램에 접속중인 사용자들의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ID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를 볼 수 있다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사용자 목록 보여주기</a:t>
            </a:r>
            <a:r>
              <a:rPr lang="en-US" altLang="ko-KR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 err="1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채팅방</a:t>
            </a: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화면</a:t>
            </a:r>
            <a:r>
              <a:rPr lang="en-US" altLang="ko-KR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en-US" altLang="ko-KR" sz="24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채팅방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화면에서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채팅방에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있는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사용자들의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ID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볼 수 있다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6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대각선 방향의 모서리가 둥근 사각형 20"/>
          <p:cNvSpPr/>
          <p:nvPr/>
        </p:nvSpPr>
        <p:spPr>
          <a:xfrm>
            <a:off x="1250180" y="1249941"/>
            <a:ext cx="4032448" cy="432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180" y="342083"/>
            <a:ext cx="2169692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수행</a:t>
            </a:r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계획서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80" y="736423"/>
            <a:ext cx="792205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ko-KR" altLang="en-US" dirty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STORY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2nd</a:t>
            </a:r>
            <a:endParaRPr lang="ko-KR" altLang="en-US" sz="14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27787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요구사항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250180" y="1826175"/>
            <a:ext cx="7714308" cy="45551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로그인 </a:t>
            </a: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화면</a:t>
            </a: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로그인 화면에서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서버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IP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와 포트번호 그리고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ID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를 입력한다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로비 </a:t>
            </a: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화면</a:t>
            </a:r>
            <a:endParaRPr lang="en-US" altLang="ko-KR" sz="24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로비 화면에서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채팅방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목록과 사용자 목록을 볼 수 있고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채팅방에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들어가거나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채팅방을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만들 수 있다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4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채팅방</a:t>
            </a:r>
            <a:r>
              <a:rPr lang="ko-KR" altLang="en-US" sz="2400" dirty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99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화면</a:t>
            </a:r>
            <a:endParaRPr lang="en-US" altLang="ko-KR" sz="24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채팅방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화면에서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 목록을 볼 수 있고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채팅하거나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파일을 전송하거나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이모티콘을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보낼 수 있다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그리고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채팅글을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볼 수 있다</a:t>
            </a:r>
            <a:endParaRPr lang="en-US" altLang="ko-KR" sz="24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3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대각선 방향의 모서리가 둥근 사각형 20"/>
          <p:cNvSpPr/>
          <p:nvPr/>
        </p:nvSpPr>
        <p:spPr>
          <a:xfrm>
            <a:off x="1250180" y="1249941"/>
            <a:ext cx="4032448" cy="432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180" y="342083"/>
            <a:ext cx="2169692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수행</a:t>
            </a:r>
            <a:r>
              <a:rPr lang="ko-KR" altLang="en-US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계획서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80" y="736423"/>
            <a:ext cx="792205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en-US" altLang="ko-KR" dirty="0">
                <a:solidFill>
                  <a:srgbClr val="FFFF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ko-KR" altLang="en-US" dirty="0">
              <a:solidFill>
                <a:srgbClr val="FFFF99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792088" cy="792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457508"/>
            <a:ext cx="79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STORY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3th</a:t>
            </a:r>
            <a:endParaRPr lang="ko-KR" altLang="en-US" sz="14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-1309566" y="3830602"/>
            <a:ext cx="51014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277878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프로젝트의 </a:t>
            </a:r>
            <a:r>
              <a:rPr lang="ko-KR" altLang="en-US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주요역점사항 </a:t>
            </a:r>
            <a:r>
              <a:rPr lang="en-US" altLang="ko-KR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1250180" y="1826175"/>
            <a:ext cx="7714308" cy="4555153"/>
          </a:xfrm>
        </p:spPr>
        <p:txBody>
          <a:bodyPr/>
          <a:lstStyle/>
          <a:p>
            <a:pPr marL="0" indent="0">
              <a:buNone/>
            </a:pPr>
            <a:endParaRPr lang="en-US" altLang="ko-KR" sz="2400" dirty="0" smtClean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rgbClr val="0099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36047"/>
              </p:ext>
            </p:extLst>
          </p:nvPr>
        </p:nvGraphicFramePr>
        <p:xfrm>
          <a:off x="1250180" y="1826175"/>
          <a:ext cx="7066236" cy="455515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4041900"/>
                <a:gridCol w="604867"/>
                <a:gridCol w="604867"/>
                <a:gridCol w="604868"/>
                <a:gridCol w="604867"/>
                <a:gridCol w="604867"/>
              </a:tblGrid>
              <a:tr h="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err="1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</a:t>
                      </a:r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그 인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 개 방 만 들 기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 밀 방 만 들 기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 개 방 들 어 가 기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 밀 방 들 어 가 기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 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 </a:t>
                      </a:r>
                      <a:r>
                        <a:rPr lang="ko-KR" altLang="en-US" b="0" i="0" dirty="0" err="1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팅</a:t>
                      </a:r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하 기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 </a:t>
                      </a:r>
                      <a:r>
                        <a:rPr lang="ko-KR" altLang="en-US" b="0" i="0" dirty="0" err="1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팅</a:t>
                      </a:r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방 나 가 기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 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파 일 전 송 하 기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 smtClean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 smtClean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i="0" dirty="0" smtClean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i="0" dirty="0" smtClean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i="0" dirty="0" smtClean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smtClean="0">
                          <a:solidFill>
                            <a:srgbClr val="0099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 모 티 콘 보 내 기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★</a:t>
                      </a:r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rgbClr val="0099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5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808</Words>
  <Application>Microsoft Office PowerPoint</Application>
  <PresentationFormat>화면 슬라이드 쇼(4:3)</PresentationFormat>
  <Paragraphs>303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Wingdings</vt:lpstr>
      <vt:lpstr>휴먼모음T</vt:lpstr>
      <vt:lpstr>Arial</vt:lpstr>
      <vt:lpstr>휴먼편지체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김외숙</dc:creator>
  <cp:lastModifiedBy>USER</cp:lastModifiedBy>
  <cp:revision>57</cp:revision>
  <dcterms:created xsi:type="dcterms:W3CDTF">2011-07-26T11:18:21Z</dcterms:created>
  <dcterms:modified xsi:type="dcterms:W3CDTF">2015-04-15T06:00:03Z</dcterms:modified>
</cp:coreProperties>
</file>