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73" r:id="rId3"/>
    <p:sldId id="274" r:id="rId4"/>
    <p:sldId id="271" r:id="rId5"/>
    <p:sldId id="269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1" autoAdjust="0"/>
    <p:restoredTop sz="94626" autoAdjust="0"/>
  </p:normalViewPr>
  <p:slideViewPr>
    <p:cSldViewPr>
      <p:cViewPr varScale="1">
        <p:scale>
          <a:sx n="73" d="100"/>
          <a:sy n="73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ko-KR" altLang="en-US" sz="36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발표자 </a:t>
            </a:r>
            <a:r>
              <a:rPr lang="en-US" altLang="ko-KR" sz="36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6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이 현 수</a:t>
            </a:r>
            <a:endParaRPr lang="en-US" altLang="ko-KR" sz="36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feedback</a:t>
            </a:r>
            <a:endParaRPr lang="ko-KR" altLang="en-US" kern="0" dirty="0"/>
          </a:p>
        </p:txBody>
      </p:sp>
      <p:pic>
        <p:nvPicPr>
          <p:cNvPr id="6" name="Picture 3" descr="C:\Users\fveep\Desktop\오목눈이\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8314" y="2653885"/>
            <a:ext cx="4320810" cy="27901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17177" y="2492896"/>
            <a:ext cx="5292303" cy="1508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환경미화원이 고용될 가능성이 있다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도난의 위험이 있다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기계가 급격히 많아질 수 있다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011" y="4365104"/>
            <a:ext cx="5292303" cy="1508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쓰레기통의 위치가 유동적이지 않다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쓰레기통을 고정시키면 도난을 방지할 수 있다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쓰레기통의 위치를 표시할 더 쉬운 방법이 있다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11" y="1553907"/>
            <a:ext cx="529230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쓰레기통에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꼭 필요한가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10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971600" y="620688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Development Plan</a:t>
            </a:r>
            <a:endParaRPr lang="ko-KR" altLang="en-US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503833" y="2204864"/>
            <a:ext cx="8064896" cy="36933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4th week development progress</a:t>
            </a:r>
          </a:p>
          <a:p>
            <a:pPr algn="r"/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Goods run test completed.</a:t>
            </a:r>
          </a:p>
          <a:p>
            <a:endParaRPr lang="en-US" altLang="ko-KR" sz="24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coding development in progress.</a:t>
            </a:r>
          </a:p>
          <a:p>
            <a:endParaRPr lang="en-US" altLang="ko-KR" sz="24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30% of application design development in progress.</a:t>
            </a:r>
          </a:p>
          <a:p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Demo product making in progress.</a:t>
            </a:r>
          </a:p>
          <a:p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4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auto">
          <a:xfrm>
            <a:off x="971600" y="54868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Application design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2358939" cy="4193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1517191"/>
            <a:ext cx="809724" cy="426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2406295"/>
            <a:ext cx="809724" cy="4261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3295399"/>
            <a:ext cx="809724" cy="426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4185629"/>
            <a:ext cx="809724" cy="4261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5075859"/>
            <a:ext cx="809724" cy="426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3627" y="5861674"/>
            <a:ext cx="1531188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스타팅 화면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1953" y="5861674"/>
            <a:ext cx="1274708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기능 버튼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3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en-US" altLang="ko-KR" dirty="0" smtClean="0"/>
              <a:t>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개발과정</a:t>
            </a:r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도착한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보드와 각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기능모듈의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정상작동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mp3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모듈과 스피커를 이용한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안내멘트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구축 진행중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데모모델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제작중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 smtClean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 smtClean="0">
                <a:solidFill>
                  <a:srgbClr val="000000"/>
                </a:solidFill>
                <a:latin typeface="+mj-lt"/>
              </a:rPr>
              <a:t>Q &amp; A</a:t>
            </a:r>
            <a:endParaRPr lang="en-US" altLang="ko-KR" sz="80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167</Words>
  <Application>Microsoft Office PowerPoint</Application>
  <PresentationFormat>화면 슬라이드 쇼(4:3)</PresentationFormat>
  <Paragraphs>50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나눔바른고딕</vt:lpstr>
      <vt:lpstr>맑은 고딕</vt:lpstr>
      <vt:lpstr>문체부 돋음체</vt:lpstr>
      <vt:lpstr>Arial</vt:lpstr>
      <vt:lpstr>template</vt:lpstr>
      <vt:lpstr>Cigarette Butts Recycling Box [C BOX] </vt:lpstr>
      <vt:lpstr>PowerPoint 프레젠테이션</vt:lpstr>
      <vt:lpstr>PowerPoint 프레젠테이션</vt:lpstr>
      <vt:lpstr>PowerPoint 프레젠테이션</vt:lpstr>
      <vt:lpstr>Project Development</vt:lpstr>
      <vt:lpstr>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gg</cp:lastModifiedBy>
  <cp:revision>105</cp:revision>
  <dcterms:created xsi:type="dcterms:W3CDTF">2019-08-26T13:16:29Z</dcterms:created>
  <dcterms:modified xsi:type="dcterms:W3CDTF">2019-10-13T15:54:24Z</dcterms:modified>
</cp:coreProperties>
</file>