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9" r:id="rId3"/>
    <p:sldId id="279" r:id="rId4"/>
    <p:sldId id="277" r:id="rId5"/>
    <p:sldId id="278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 varScale="1">
        <p:scale>
          <a:sx n="110" d="100"/>
          <a:sy n="110" d="100"/>
        </p:scale>
        <p:origin x="-18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</a:t>
            </a: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B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데모 모델링 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수정 작업 진행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 모델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경첩 및 센서 부착 부분 수정 및 재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출력중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027361"/>
            <a:ext cx="777686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 모델링 </a:t>
            </a:r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수정작업 진행중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67A8728-223A-4E00-AA66-F23BBE08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" y="1772816"/>
            <a:ext cx="9031183" cy="48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027361"/>
            <a:ext cx="777686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 모델링 </a:t>
            </a:r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수정작업 진행중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6622"/>
            <a:ext cx="42195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00" y="2066622"/>
            <a:ext cx="3164579" cy="129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3" y="4497492"/>
            <a:ext cx="3302839" cy="12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019146"/>
            <a:ext cx="691237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 모델 제작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 descr="테이블, 컴퓨터, 키보드, 책상이(가) 표시된 사진&#10;&#10;자동 생성된 설명">
            <a:extLst>
              <a:ext uri="{FF2B5EF4-FFF2-40B4-BE49-F238E27FC236}">
                <a16:creationId xmlns="" xmlns:a16="http://schemas.microsoft.com/office/drawing/2014/main" id="{8D0DE480-34E8-4B39-9AC4-D51A0826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7513"/>
            <a:ext cx="3251514" cy="49949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72" y="1627512"/>
            <a:ext cx="3746190" cy="49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1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D3F401E-003D-49FF-B870-E31F422D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3" y="1317104"/>
            <a:ext cx="7596336" cy="50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103</Words>
  <Application>Microsoft Office PowerPoint</Application>
  <PresentationFormat>화면 슬라이드 쇼(4:3)</PresentationFormat>
  <Paragraphs>31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Artstship-4</cp:lastModifiedBy>
  <cp:revision>121</cp:revision>
  <dcterms:created xsi:type="dcterms:W3CDTF">2019-08-26T13:16:29Z</dcterms:created>
  <dcterms:modified xsi:type="dcterms:W3CDTF">2019-11-04T15:39:58Z</dcterms:modified>
</cp:coreProperties>
</file>