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73" r:id="rId3"/>
    <p:sldId id="274" r:id="rId4"/>
    <p:sldId id="271" r:id="rId5"/>
    <p:sldId id="269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 varScale="1">
        <p:scale>
          <a:sx n="82" d="100"/>
          <a:sy n="82" d="100"/>
        </p:scale>
        <p:origin x="-78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err="1" smtClean="0"/>
              <a:t>Pacticality</a:t>
            </a:r>
            <a:endParaRPr lang="ko-KR" altLang="en-US" kern="0" dirty="0"/>
          </a:p>
        </p:txBody>
      </p:sp>
      <p:pic>
        <p:nvPicPr>
          <p:cNvPr id="6" name="Picture 3" descr="C:\Users\fveep\Desktop\오목눈이\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023" y="3501008"/>
            <a:ext cx="4320810" cy="279018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3390194" cy="27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412776"/>
            <a:ext cx="7632848" cy="50167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실용성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매립비용 감소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재활용 가능성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시간당 업무량 감소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상업시설과 민간단체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 등 환경에 대한 이점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smtClean="0"/>
              <a:t>Development Plan</a:t>
            </a:r>
            <a:endParaRPr lang="ko-KR" altLang="en-US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1988840"/>
            <a:ext cx="7344816" cy="40010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Agenda for last week’s development plan</a:t>
            </a:r>
          </a:p>
          <a:p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Two modules each have been proposed.</a:t>
            </a:r>
          </a:p>
          <a:p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Power 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Battery 1.5v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Solar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panel module</a:t>
            </a: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Heat 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detection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 detection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Infrared detection </a:t>
            </a: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power module uses a battery and the heat sensor will use a flame sensor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two modules selected will continue to be tested as development progresses.</a:t>
            </a: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4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5" y="1631032"/>
            <a:ext cx="7773634" cy="49685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3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Development Plan</a:t>
            </a:r>
            <a:endParaRPr lang="ko-KR" altLang="en-US" kern="0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5" y="1631032"/>
            <a:ext cx="7773634" cy="49685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43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41905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MIT APP INVENTOR</a:t>
            </a:r>
          </a:p>
          <a:p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기능설명</a:t>
            </a:r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위치확인과 잔량확인 가능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628800"/>
            <a:ext cx="777686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772816"/>
            <a:ext cx="85324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 smtClean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 smtClean="0">
                <a:solidFill>
                  <a:srgbClr val="000000"/>
                </a:solidFill>
                <a:latin typeface="+mj-lt"/>
              </a:rPr>
              <a:t>Q &amp; A</a:t>
            </a:r>
            <a:endParaRPr lang="en-US" altLang="ko-KR" sz="80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285</TotalTime>
  <Words>141</Words>
  <Application>Microsoft Office PowerPoint</Application>
  <PresentationFormat>화면 슬라이드 쇼(4:3)</PresentationFormat>
  <Paragraphs>54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template</vt:lpstr>
      <vt:lpstr>Cigarette Butts Recycling Box [C BOX] </vt:lpstr>
      <vt:lpstr>PowerPoint 프레젠테이션</vt:lpstr>
      <vt:lpstr>PowerPoint 프레젠테이션</vt:lpstr>
      <vt:lpstr>PowerPoint 프레젠테이션</vt:lpstr>
      <vt:lpstr>Application Development</vt:lpstr>
      <vt:lpstr>GitHub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Artstship-4</cp:lastModifiedBy>
  <cp:revision>90</cp:revision>
  <dcterms:created xsi:type="dcterms:W3CDTF">2019-08-26T13:16:29Z</dcterms:created>
  <dcterms:modified xsi:type="dcterms:W3CDTF">2019-10-07T09:16:22Z</dcterms:modified>
</cp:coreProperties>
</file>