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9" r:id="rId3"/>
    <p:sldId id="279" r:id="rId4"/>
    <p:sldId id="280" r:id="rId5"/>
    <p:sldId id="282" r:id="rId6"/>
    <p:sldId id="267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1" autoAdjust="0"/>
    <p:restoredTop sz="94626" autoAdjust="0"/>
  </p:normalViewPr>
  <p:slideViewPr>
    <p:cSldViewPr>
      <p:cViewPr varScale="1">
        <p:scale>
          <a:sx n="107" d="100"/>
          <a:sy n="107" d="100"/>
        </p:scale>
        <p:origin x="19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8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7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ko-KR" altLang="en-US" sz="36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발표자</a:t>
            </a:r>
            <a:r>
              <a:rPr lang="en-US" altLang="ko-KR" sz="36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36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36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</a:t>
            </a: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4807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solidFill>
                  <a:srgbClr val="000000"/>
                </a:solidFill>
                <a:latin typeface="a고딕15" pitchFamily="18" charset="-127"/>
                <a:ea typeface="a고딕15" pitchFamily="18" charset="-127"/>
              </a:rPr>
              <a:t>개발 진행상황</a:t>
            </a:r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err="1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아두이노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전체적인 개발 방향 재 수립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err="1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아두이노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</a:t>
            </a:r>
            <a:r>
              <a:rPr lang="ko-KR" altLang="en-US" sz="1400" b="1" spc="300" dirty="0" err="1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라즈베리파이</a:t>
            </a: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간의 연동 진행중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어플리케이션 연동작업 동시 진행중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Development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1728068"/>
            <a:ext cx="511256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적외선 거리 감지 센서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감지 거리 문제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인식 범위 좁음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292080" y="357301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4309065"/>
            <a:ext cx="511256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초음파 센서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보다 긴 감지 거리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인식 범위 안정적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</p:txBody>
      </p:sp>
      <p:pic>
        <p:nvPicPr>
          <p:cNvPr id="4" name="Picture 2" descr="적외선 센서에 대한 이미지 검색결과">
            <a:extLst>
              <a:ext uri="{FF2B5EF4-FFF2-40B4-BE49-F238E27FC236}">
                <a16:creationId xmlns:a16="http://schemas.microsoft.com/office/drawing/2014/main" id="{CBCDF294-BDE3-40F1-BEC9-483BB1210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242443" cy="22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초음파센서에 대한 이미지 검색결과">
            <a:extLst>
              <a:ext uri="{FF2B5EF4-FFF2-40B4-BE49-F238E27FC236}">
                <a16:creationId xmlns:a16="http://schemas.microsoft.com/office/drawing/2014/main" id="{F6B5B81A-77B4-43CE-ACB6-50EC65DC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39601"/>
            <a:ext cx="2242443" cy="22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Development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6168" y="1738673"/>
            <a:ext cx="5112568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불꽃감지센서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담뱃불 감지 안됨</a:t>
            </a: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376428" y="3507857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9035" y="4457607"/>
            <a:ext cx="5112568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MQ-7 </a:t>
            </a: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가스감지센서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담배연기의 일산화탄소</a:t>
            </a: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(CO) </a:t>
            </a:r>
            <a:r>
              <a:rPr lang="ko-KR" altLang="en-US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감지</a:t>
            </a: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.</a:t>
            </a:r>
          </a:p>
          <a:p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</p:txBody>
      </p:sp>
      <p:pic>
        <p:nvPicPr>
          <p:cNvPr id="2050" name="Picture 2" descr="불꽃감지센서에 대한 이미지 검색결과">
            <a:extLst>
              <a:ext uri="{FF2B5EF4-FFF2-40B4-BE49-F238E27FC236}">
                <a16:creationId xmlns:a16="http://schemas.microsoft.com/office/drawing/2014/main" id="{F28D3121-2996-4B82-A16B-2FD7A121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571568"/>
            <a:ext cx="224244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q-7에 대한 이미지 검색결과">
            <a:extLst>
              <a:ext uri="{FF2B5EF4-FFF2-40B4-BE49-F238E27FC236}">
                <a16:creationId xmlns:a16="http://schemas.microsoft.com/office/drawing/2014/main" id="{677211F9-28F6-462A-AE02-353A15C2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4242417"/>
            <a:ext cx="2242443" cy="175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Development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9A9FD-3195-45D6-BFD9-61FCAC40D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387168" cy="30405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EACDDE-4058-4A7D-9DA6-494E08579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13" y="3784650"/>
            <a:ext cx="6028237" cy="3040558"/>
          </a:xfrm>
          <a:prstGeom prst="rect">
            <a:avLst/>
          </a:prstGeom>
        </p:spPr>
      </p:pic>
      <p:pic>
        <p:nvPicPr>
          <p:cNvPr id="3074" name="Picture 2" descr="라즈베리파이 아두이노 연결에 대한 이미지 검색결과">
            <a:extLst>
              <a:ext uri="{FF2B5EF4-FFF2-40B4-BE49-F238E27FC236}">
                <a16:creationId xmlns:a16="http://schemas.microsoft.com/office/drawing/2014/main" id="{2A6B2645-6D26-4F54-8131-B4A365E5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52518"/>
            <a:ext cx="3275018" cy="22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06336"/>
            <a:ext cx="8352928" cy="53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>
                <a:solidFill>
                  <a:srgbClr val="000000"/>
                </a:solidFill>
                <a:latin typeface="+mj-lt"/>
              </a:rPr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104</Words>
  <Application>Microsoft Office PowerPoint</Application>
  <PresentationFormat>화면 슬라이드 쇼(4:3)</PresentationFormat>
  <Paragraphs>45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a고딕13</vt:lpstr>
      <vt:lpstr>a고딕14</vt:lpstr>
      <vt:lpstr>a고딕15</vt:lpstr>
      <vt:lpstr>HY견고딕</vt:lpstr>
      <vt:lpstr>나눔바른고딕</vt:lpstr>
      <vt:lpstr>Arial</vt:lpstr>
      <vt:lpstr>template</vt:lpstr>
      <vt:lpstr>Cigarette Butts Recycling Box [C BOX] </vt:lpstr>
      <vt:lpstr>Project Development</vt:lpstr>
      <vt:lpstr>PowerPoint 프레젠테이션</vt:lpstr>
      <vt:lpstr>PowerPoint 프레젠테이션</vt:lpstr>
      <vt:lpstr>PowerPoint 프레젠테이션</vt:lpstr>
      <vt:lpstr>GitHub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Kim Byeong-mun</cp:lastModifiedBy>
  <cp:revision>150</cp:revision>
  <dcterms:created xsi:type="dcterms:W3CDTF">2019-08-26T13:16:29Z</dcterms:created>
  <dcterms:modified xsi:type="dcterms:W3CDTF">2019-11-25T12:54:20Z</dcterms:modified>
</cp:coreProperties>
</file>