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4658" autoAdjust="0"/>
  </p:normalViewPr>
  <p:slideViewPr>
    <p:cSldViewPr>
      <p:cViewPr varScale="1">
        <p:scale>
          <a:sx n="80" d="100"/>
          <a:sy n="80" d="100"/>
        </p:scale>
        <p:origin x="105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3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40BB6E7-23E6-4885-B914-B48882DDE7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인터네셔널</a:t>
            </a:r>
            <a:r>
              <a:rPr lang="ko-KR" altLang="en-US" dirty="0"/>
              <a:t> </a:t>
            </a:r>
            <a:r>
              <a:rPr lang="ko-KR" altLang="en-US" dirty="0" err="1"/>
              <a:t>인바이런멘덜</a:t>
            </a:r>
            <a:r>
              <a:rPr lang="ko-KR" altLang="en-US" dirty="0"/>
              <a:t> </a:t>
            </a:r>
            <a:r>
              <a:rPr lang="ko-KR" altLang="en-US" dirty="0" err="1"/>
              <a:t>프라블럼즈</a:t>
            </a:r>
            <a:r>
              <a:rPr lang="ko-KR" altLang="en-US" dirty="0"/>
              <a:t> </a:t>
            </a:r>
            <a:r>
              <a:rPr lang="ko-KR" altLang="en-US" dirty="0" err="1"/>
              <a:t>코즈드</a:t>
            </a:r>
            <a:r>
              <a:rPr lang="ko-KR" altLang="en-US" dirty="0"/>
              <a:t> 바이 </a:t>
            </a:r>
            <a:r>
              <a:rPr lang="ko-KR" altLang="en-US" dirty="0" err="1"/>
              <a:t>시거렛</a:t>
            </a:r>
            <a:r>
              <a:rPr lang="ko-KR" altLang="en-US" dirty="0"/>
              <a:t> </a:t>
            </a:r>
            <a:r>
              <a:rPr lang="ko-KR" altLang="en-US" dirty="0" err="1"/>
              <a:t>벗스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25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4450"/>
            <a:ext cx="6697663" cy="893763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836613"/>
            <a:ext cx="6697663" cy="5619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0075" y="476250"/>
            <a:ext cx="1943100" cy="6121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476250"/>
            <a:ext cx="5681662" cy="6121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6013" y="1628775"/>
            <a:ext cx="3811587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8131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628775"/>
            <a:ext cx="77771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A160-9D9C-4875-A662-919209FF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731" y="1952625"/>
            <a:ext cx="6840537" cy="2952750"/>
          </a:xfrm>
        </p:spPr>
        <p:txBody>
          <a:bodyPr/>
          <a:lstStyle/>
          <a:p>
            <a:pPr algn="ctr"/>
            <a:r>
              <a:rPr lang="en-US" altLang="ko-KR" b="0" dirty="0"/>
              <a:t>cigarette butts recycling box</a:t>
            </a:r>
            <a:br>
              <a:rPr lang="en-US" altLang="ko-KR" b="0" dirty="0"/>
            </a:br>
            <a:r>
              <a:rPr lang="en-US" altLang="ko-KR" b="0" dirty="0"/>
              <a:t>[C BOX]</a:t>
            </a:r>
            <a:br>
              <a:rPr lang="en-US" altLang="ko-KR" b="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29740-4FFB-4BD8-AD65-720DC601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18" y="4905375"/>
            <a:ext cx="7777162" cy="115242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Team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04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B307-6549-4D3F-9348-8D1B94C6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0"/>
            <a:ext cx="7560443" cy="1656606"/>
          </a:xfrm>
        </p:spPr>
        <p:txBody>
          <a:bodyPr/>
          <a:lstStyle/>
          <a:p>
            <a:r>
              <a:rPr lang="en-US" altLang="ko-KR" b="0" dirty="0"/>
              <a:t>International environmental problems caused by cigarette butts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E0D1E-39C4-4133-B63D-063F7920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84784"/>
            <a:ext cx="7848872" cy="4968875"/>
          </a:xfrm>
        </p:spPr>
        <p:txBody>
          <a:bodyPr/>
          <a:lstStyle/>
          <a:p>
            <a:r>
              <a:rPr lang="en-US" altLang="ko-KR" dirty="0"/>
              <a:t>The reason why cigarette butts have become the main cause of environmental pollution is that it takes 12years for a cigarette butts to break down naturally.</a:t>
            </a:r>
          </a:p>
          <a:p>
            <a:r>
              <a:rPr lang="en-US" altLang="ko-KR" dirty="0"/>
              <a:t>A foreign environmental group once said there are an estimated 3.7 trillion cigarette butts dumped worldwide in a year.</a:t>
            </a:r>
          </a:p>
          <a:p>
            <a:r>
              <a:rPr lang="en-US" altLang="ko-KR" dirty="0"/>
              <a:t>For this reason, it has started research and development no new technologies that recycle</a:t>
            </a:r>
            <a:r>
              <a:rPr lang="ko-KR" altLang="en-US" dirty="0"/>
              <a:t> </a:t>
            </a:r>
            <a:r>
              <a:rPr lang="en-US" altLang="ko-KR" dirty="0"/>
              <a:t>cigarette</a:t>
            </a:r>
            <a:r>
              <a:rPr lang="ko-KR" altLang="en-US" dirty="0"/>
              <a:t> </a:t>
            </a:r>
            <a:r>
              <a:rPr lang="en-US" altLang="ko-KR" dirty="0"/>
              <a:t>butts</a:t>
            </a:r>
            <a:r>
              <a:rPr lang="ko-KR" altLang="en-US" dirty="0"/>
              <a:t> </a:t>
            </a:r>
            <a:r>
              <a:rPr lang="en-US" altLang="ko-KR" dirty="0"/>
              <a:t>overseas,</a:t>
            </a:r>
            <a:r>
              <a:rPr lang="ko-KR" altLang="en-US" dirty="0"/>
              <a:t> </a:t>
            </a:r>
            <a:r>
              <a:rPr lang="en-US" altLang="ko-KR" dirty="0"/>
              <a:t>and South Korea is belatedly doing research and development on them. </a:t>
            </a:r>
          </a:p>
        </p:txBody>
      </p:sp>
    </p:spTree>
    <p:extLst>
      <p:ext uri="{BB962C8B-B14F-4D97-AF65-F5344CB8AC3E}">
        <p14:creationId xmlns:p14="http://schemas.microsoft.com/office/powerpoint/2010/main" val="109270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88913"/>
            <a:ext cx="6280150" cy="720725"/>
          </a:xfrm>
          <a:noFill/>
        </p:spPr>
        <p:txBody>
          <a:bodyPr/>
          <a:lstStyle/>
          <a:p>
            <a:pPr eaLnBrk="1" hangingPunct="1"/>
            <a:r>
              <a:rPr lang="en-US" dirty="0"/>
              <a:t>C BOX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0034" y="1357298"/>
            <a:ext cx="4643470" cy="42862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>
                <a:solidFill>
                  <a:srgbClr val="002060"/>
                </a:solidFill>
              </a:rPr>
              <a:t>담배꽁초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쓰레기가 아닙니다</a:t>
            </a:r>
            <a:r>
              <a:rPr lang="en-US" altLang="ko-KR" sz="2000" dirty="0">
                <a:solidFill>
                  <a:srgbClr val="002060"/>
                </a:solidFill>
              </a:rPr>
              <a:t>. 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fveep\Desktop\오목눈이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4214842" cy="3729098"/>
          </a:xfrm>
          <a:prstGeom prst="rect">
            <a:avLst/>
          </a:prstGeom>
          <a:noFill/>
        </p:spPr>
      </p:pic>
      <p:pic>
        <p:nvPicPr>
          <p:cNvPr id="1027" name="Picture 3" descr="C:\Users\fveep\Desktop\오목눈이\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857892"/>
            <a:ext cx="4214842" cy="820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fveep\Desktop\오목눈이\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286256"/>
            <a:ext cx="5286412" cy="1071569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500042"/>
            <a:ext cx="6480175" cy="504825"/>
          </a:xfrm>
        </p:spPr>
        <p:txBody>
          <a:bodyPr/>
          <a:lstStyle/>
          <a:p>
            <a:pPr eaLnBrk="1" hangingPunct="1"/>
            <a:r>
              <a:rPr lang="ko-KR" altLang="en-US" sz="3200" dirty="0"/>
              <a:t>세계는 꽁초 재활용 느는데</a:t>
            </a:r>
            <a:r>
              <a:rPr lang="en-US" altLang="ko-KR" sz="3200" dirty="0"/>
              <a:t>…</a:t>
            </a:r>
            <a:endParaRPr lang="en-US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557338"/>
            <a:ext cx="6769100" cy="4464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>
                <a:ea typeface="굴림" charset="-127"/>
              </a:rPr>
              <a:t>성공사례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호주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en-US" sz="2000" dirty="0">
                <a:ea typeface="굴림" charset="-127"/>
              </a:rPr>
              <a:t>                                         </a:t>
            </a:r>
          </a:p>
        </p:txBody>
      </p:sp>
      <p:pic>
        <p:nvPicPr>
          <p:cNvPr id="2050" name="Picture 2" descr="C:\Users\fveep\Desktop\오목눈이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9" y="2000241"/>
            <a:ext cx="5286412" cy="1191447"/>
          </a:xfrm>
          <a:prstGeom prst="rect">
            <a:avLst/>
          </a:prstGeom>
          <a:noFill/>
        </p:spPr>
      </p:pic>
      <p:pic>
        <p:nvPicPr>
          <p:cNvPr id="2052" name="Picture 4" descr="C:\Users\fveep\Desktop\오목눈이\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4214818"/>
            <a:ext cx="4326707" cy="2519430"/>
          </a:xfrm>
          <a:prstGeom prst="rect">
            <a:avLst/>
          </a:prstGeom>
          <a:noFill/>
        </p:spPr>
      </p:pic>
      <p:pic>
        <p:nvPicPr>
          <p:cNvPr id="2051" name="Picture 3" descr="C:\Users\fveep\Desktop\오목눈이\1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3286124"/>
            <a:ext cx="5286412" cy="8925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71663" y="188913"/>
            <a:ext cx="7092950" cy="647700"/>
          </a:xfrm>
        </p:spPr>
        <p:txBody>
          <a:bodyPr/>
          <a:lstStyle/>
          <a:p>
            <a:pPr eaLnBrk="1" hangingPunct="1"/>
            <a:r>
              <a:rPr lang="ko-KR" altLang="en-US" dirty="0"/>
              <a:t>담배꽁초 아웃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0550" y="908050"/>
            <a:ext cx="7104063" cy="5761038"/>
          </a:xfrm>
        </p:spPr>
        <p:txBody>
          <a:bodyPr/>
          <a:lstStyle/>
          <a:p>
            <a:pPr eaLnBrk="1" hangingPunct="1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프랑스 최초의 담배꽁초 처리회사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시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</a:rPr>
              <a:t>클로프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eaLnBrk="1" hangingPunct="1"/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                       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국내 판매중인 담배꽁초 수거함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fveep\Desktop\오목눈이\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357298"/>
            <a:ext cx="2441808" cy="1571636"/>
          </a:xfrm>
          <a:prstGeom prst="rect">
            <a:avLst/>
          </a:prstGeom>
          <a:noFill/>
        </p:spPr>
      </p:pic>
      <p:pic>
        <p:nvPicPr>
          <p:cNvPr id="3075" name="Picture 3" descr="C:\Users\fveep\Desktop\오목눈이\1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5" y="1428736"/>
            <a:ext cx="4429125" cy="571504"/>
          </a:xfrm>
          <a:prstGeom prst="rect">
            <a:avLst/>
          </a:prstGeom>
          <a:noFill/>
        </p:spPr>
      </p:pic>
      <p:pic>
        <p:nvPicPr>
          <p:cNvPr id="3076" name="Picture 4" descr="C:\Users\fveep\Desktop\오목눈이\1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2071678"/>
            <a:ext cx="4371791" cy="714380"/>
          </a:xfrm>
          <a:prstGeom prst="rect">
            <a:avLst/>
          </a:prstGeom>
          <a:noFill/>
        </p:spPr>
      </p:pic>
      <p:pic>
        <p:nvPicPr>
          <p:cNvPr id="3078" name="Picture 6" descr="C:\Users\fveep\Desktop\오목눈이\1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3174" y="3500438"/>
            <a:ext cx="5357850" cy="3143272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CBR BOX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en-US" altLang="ko-KR" b="1" dirty="0"/>
              <a:t>3D </a:t>
            </a:r>
            <a:r>
              <a:rPr lang="ko-KR" altLang="en-US" b="1" dirty="0"/>
              <a:t>프린터 생산</a:t>
            </a:r>
            <a:endParaRPr lang="en-US" altLang="ko-KR" b="1" dirty="0"/>
          </a:p>
          <a:p>
            <a:pPr>
              <a:buNone/>
            </a:pPr>
            <a:r>
              <a:rPr lang="en-US" altLang="ko-KR" sz="1800" dirty="0"/>
              <a:t>   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다양한 색상 및 형태 가능</a:t>
            </a:r>
            <a:r>
              <a:rPr lang="en-US" altLang="ko-KR" sz="1800" dirty="0"/>
              <a:t>(</a:t>
            </a:r>
            <a:r>
              <a:rPr lang="en-US" altLang="ko-KR" sz="1800" u="sng" dirty="0"/>
              <a:t>Customizing</a:t>
            </a:r>
            <a:r>
              <a:rPr lang="en-US" altLang="ko-KR" sz="1800" dirty="0"/>
              <a:t>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ko-KR" altLang="en-US" b="1" dirty="0"/>
              <a:t>코팅</a:t>
            </a:r>
            <a:endParaRPr lang="en-US" altLang="ko-KR" b="1" dirty="0"/>
          </a:p>
          <a:p>
            <a:pPr>
              <a:buNone/>
            </a:pPr>
            <a:r>
              <a:rPr lang="en-US" altLang="ko-KR" sz="1800" dirty="0"/>
              <a:t>  </a:t>
            </a:r>
            <a:r>
              <a:rPr lang="ko-KR" altLang="en-US" sz="1800" u="sng" dirty="0">
                <a:solidFill>
                  <a:schemeClr val="tx2">
                    <a:lumMod val="85000"/>
                    <a:lumOff val="15000"/>
                  </a:schemeClr>
                </a:solidFill>
              </a:rPr>
              <a:t>고열</a:t>
            </a:r>
            <a:r>
              <a:rPr lang="en-US" altLang="ko-KR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u="sng" dirty="0">
                <a:solidFill>
                  <a:schemeClr val="tx2">
                    <a:lumMod val="85000"/>
                    <a:lumOff val="15000"/>
                  </a:schemeClr>
                </a:solidFill>
              </a:rPr>
              <a:t>마모</a:t>
            </a:r>
            <a:r>
              <a:rPr lang="en-US" altLang="ko-KR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u="sng" dirty="0">
                <a:solidFill>
                  <a:schemeClr val="tx2">
                    <a:lumMod val="85000"/>
                    <a:lumOff val="15000"/>
                  </a:schemeClr>
                </a:solidFill>
              </a:rPr>
              <a:t>부식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에 강한 코팅피막</a:t>
            </a:r>
            <a:endParaRPr lang="en-US" altLang="ko-KR" sz="18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dirty="0"/>
              <a:t>  </a:t>
            </a:r>
            <a:r>
              <a:rPr lang="ko-KR" altLang="en-US" b="1" dirty="0"/>
              <a:t>전자</a:t>
            </a:r>
            <a:endParaRPr lang="en-US" altLang="ko-KR" b="1" dirty="0"/>
          </a:p>
          <a:p>
            <a:pPr>
              <a:buNone/>
            </a:pPr>
            <a:r>
              <a:rPr lang="en-US" altLang="ko-KR" sz="1800" dirty="0"/>
              <a:t>   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잔량확인</a:t>
            </a:r>
            <a:r>
              <a:rPr lang="ko-KR" altLang="en-US" sz="1800" u="sng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800" u="sng" dirty="0">
                <a:solidFill>
                  <a:schemeClr val="tx2">
                    <a:lumMod val="85000"/>
                    <a:lumOff val="15000"/>
                  </a:schemeClr>
                </a:solidFill>
              </a:rPr>
              <a:t>LED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  </a:t>
            </a:r>
            <a:r>
              <a:rPr lang="ko-KR" altLang="en-US" sz="1800" u="sng" dirty="0">
                <a:solidFill>
                  <a:schemeClr val="tx2">
                    <a:lumMod val="85000"/>
                    <a:lumOff val="15000"/>
                  </a:schemeClr>
                </a:solidFill>
              </a:rPr>
              <a:t>스테레오 스피커</a:t>
            </a:r>
            <a:r>
              <a:rPr lang="en-US" altLang="ko-KR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위치노출</a:t>
            </a:r>
            <a:r>
              <a:rPr lang="en-US" altLang="ko-KR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  </a:t>
            </a:r>
            <a:r>
              <a:rPr lang="ko-KR" altLang="en-US" sz="1800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어플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위치서비스 및 내부 </a:t>
            </a:r>
            <a:r>
              <a:rPr lang="ko-KR" altLang="en-US" sz="1800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용기량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확인 가능</a:t>
            </a:r>
            <a:endParaRPr lang="en-US" altLang="ko-KR" sz="18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b="1" dirty="0"/>
              <a:t>서비스</a:t>
            </a:r>
            <a:endParaRPr lang="en-US" altLang="ko-KR" b="1" dirty="0"/>
          </a:p>
          <a:p>
            <a:pPr>
              <a:buNone/>
            </a:pPr>
            <a:r>
              <a:rPr lang="en-US" altLang="ko-KR" sz="1800" dirty="0"/>
              <a:t>  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공공장소를 위한 </a:t>
            </a:r>
            <a:r>
              <a:rPr lang="ko-KR" altLang="en-US" sz="1800" u="sng" dirty="0">
                <a:solidFill>
                  <a:schemeClr val="tx2">
                    <a:lumMod val="85000"/>
                    <a:lumOff val="15000"/>
                  </a:schemeClr>
                </a:solidFill>
              </a:rPr>
              <a:t>폐기물 솔루션 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제공</a:t>
            </a:r>
            <a:endParaRPr lang="en-US" altLang="ko-KR" sz="18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재활용된 원료 → </a:t>
            </a:r>
            <a:r>
              <a:rPr lang="ko-KR" altLang="en-US" sz="1800" u="sng" dirty="0">
                <a:solidFill>
                  <a:schemeClr val="tx2">
                    <a:lumMod val="85000"/>
                    <a:lumOff val="15000"/>
                  </a:schemeClr>
                </a:solidFill>
              </a:rPr>
              <a:t>지역사회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를 위해 사용</a:t>
            </a:r>
          </a:p>
        </p:txBody>
      </p:sp>
      <p:pic>
        <p:nvPicPr>
          <p:cNvPr id="4099" name="Picture 3" descr="C:\Users\fveep\Desktop\오목눈이\22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714488"/>
            <a:ext cx="3452790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ko-KR" sz="7200" b="1" dirty="0"/>
          </a:p>
          <a:p>
            <a:pPr algn="ctr">
              <a:buNone/>
            </a:pPr>
            <a:r>
              <a:rPr lang="ko-KR" altLang="en-US" sz="7200" b="1" dirty="0"/>
              <a:t>감사합니다</a:t>
            </a:r>
            <a:r>
              <a:rPr lang="en-US" altLang="ko-KR" sz="7200" b="1" dirty="0"/>
              <a:t>.</a:t>
            </a:r>
            <a:endParaRPr lang="ko-KR" altLang="en-US" sz="7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ko-KR" sz="8000" dirty="0"/>
          </a:p>
          <a:p>
            <a:pPr algn="ctr">
              <a:buNone/>
            </a:pPr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2">
      <a:dk1>
        <a:srgbClr val="4D4D4D"/>
      </a:dk1>
      <a:lt1>
        <a:srgbClr val="FFFFFF"/>
      </a:lt1>
      <a:dk2>
        <a:srgbClr val="000000"/>
      </a:dk2>
      <a:lt2>
        <a:srgbClr val="B6C7E3"/>
      </a:lt2>
      <a:accent1>
        <a:srgbClr val="C6C5D5"/>
      </a:accent1>
      <a:accent2>
        <a:srgbClr val="CCD8EC"/>
      </a:accent2>
      <a:accent3>
        <a:srgbClr val="FFFFFF"/>
      </a:accent3>
      <a:accent4>
        <a:srgbClr val="404040"/>
      </a:accent4>
      <a:accent5>
        <a:srgbClr val="DFDFE7"/>
      </a:accent5>
      <a:accent6>
        <a:srgbClr val="B9C4D6"/>
      </a:accent6>
      <a:hlink>
        <a:srgbClr val="B9B8C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333333"/>
        </a:lt2>
        <a:accent1>
          <a:srgbClr val="4D4D4D"/>
        </a:accent1>
        <a:accent2>
          <a:srgbClr val="808080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737373"/>
        </a:accent6>
        <a:hlink>
          <a:srgbClr val="C0C0C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B6C7E3"/>
        </a:lt2>
        <a:accent1>
          <a:srgbClr val="C6C5D5"/>
        </a:accent1>
        <a:accent2>
          <a:srgbClr val="CCD8EC"/>
        </a:accent2>
        <a:accent3>
          <a:srgbClr val="FFFFFF"/>
        </a:accent3>
        <a:accent4>
          <a:srgbClr val="404040"/>
        </a:accent4>
        <a:accent5>
          <a:srgbClr val="DFDFE7"/>
        </a:accent5>
        <a:accent6>
          <a:srgbClr val="B9C4D6"/>
        </a:accent6>
        <a:hlink>
          <a:srgbClr val="B9B8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197</Words>
  <Application>Microsoft Office PowerPoint</Application>
  <PresentationFormat>화면 슬라이드 쇼(4:3)</PresentationFormat>
  <Paragraphs>36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Wingdings</vt:lpstr>
      <vt:lpstr>template</vt:lpstr>
      <vt:lpstr>cigarette butts recycling box [C BOX] </vt:lpstr>
      <vt:lpstr>International environmental problems caused by cigarette butts</vt:lpstr>
      <vt:lpstr>C BOX</vt:lpstr>
      <vt:lpstr>세계는 꽁초 재활용 느는데…</vt:lpstr>
      <vt:lpstr>담배꽁초 아웃!</vt:lpstr>
      <vt:lpstr>CBR BOX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BOX</dc:title>
  <dc:creator>이향철</dc:creator>
  <cp:lastModifiedBy>Byeong-mun Kim</cp:lastModifiedBy>
  <cp:revision>36</cp:revision>
  <dcterms:created xsi:type="dcterms:W3CDTF">2019-08-26T13:16:29Z</dcterms:created>
  <dcterms:modified xsi:type="dcterms:W3CDTF">2019-09-21T07:15:22Z</dcterms:modified>
</cp:coreProperties>
</file>