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3" r:id="rId3"/>
    <p:sldId id="274" r:id="rId4"/>
    <p:sldId id="272" r:id="rId5"/>
    <p:sldId id="271" r:id="rId6"/>
    <p:sldId id="269" r:id="rId7"/>
    <p:sldId id="267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1" autoAdjust="0"/>
    <p:restoredTop sz="94626" autoAdjust="0"/>
  </p:normalViewPr>
  <p:slideViewPr>
    <p:cSldViewPr>
      <p:cViewPr varScale="1">
        <p:scale>
          <a:sx n="110" d="100"/>
          <a:sy n="110" d="100"/>
        </p:scale>
        <p:origin x="-12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C:\Users\Artstship-4\Desktop\CAPSTONE\gps_PN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34" y="1628528"/>
            <a:ext cx="720080" cy="9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99554" y="2437611"/>
            <a:ext cx="39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Convenience and reduced work</a:t>
            </a:r>
            <a:endParaRPr lang="ko-KR" altLang="en-US" dirty="0">
              <a:solidFill>
                <a:schemeClr val="accent5">
                  <a:lumMod val="1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9555" y="1844552"/>
            <a:ext cx="258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GPS SENSOR</a:t>
            </a:r>
            <a:endParaRPr lang="ko-KR" altLang="en-US" sz="24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9554" y="3212704"/>
            <a:ext cx="345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SPEAKER SENSOR</a:t>
            </a:r>
            <a:endParaRPr lang="ko-KR" altLang="en-US" sz="24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4322" y="3745900"/>
            <a:ext cx="595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Anti-smoking recommended advertising voice output</a:t>
            </a:r>
            <a:endParaRPr lang="ko-KR" altLang="en-US" dirty="0">
              <a:solidFill>
                <a:schemeClr val="accent5">
                  <a:lumMod val="1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9554" y="4767263"/>
            <a:ext cx="469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FIRE DETECTION</a:t>
            </a:r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SENSOR</a:t>
            </a:r>
            <a:endParaRPr lang="ko-KR" altLang="en-US" sz="24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9555" y="5233962"/>
            <a:ext cx="43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Detects a flame to prevent fire.</a:t>
            </a:r>
            <a:endParaRPr lang="ko-KR" altLang="en-US" dirty="0">
              <a:solidFill>
                <a:schemeClr val="accent5">
                  <a:lumMod val="1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" name="Picture 11" descr="스피커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68" y="3284712"/>
            <a:ext cx="1040457" cy="8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/>
          <p:cNvSpPr txBox="1">
            <a:spLocks/>
          </p:cNvSpPr>
          <p:nvPr/>
        </p:nvSpPr>
        <p:spPr bwMode="auto">
          <a:xfrm>
            <a:off x="1116012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sz="3600" dirty="0" smtClean="0"/>
              <a:t>Major </a:t>
            </a:r>
            <a:r>
              <a:rPr lang="en-US" altLang="ko-KR" sz="3600" dirty="0" smtClean="0"/>
              <a:t>Modules</a:t>
            </a:r>
            <a:endParaRPr lang="ko-KR" altLang="en-US" sz="3600" dirty="0"/>
          </a:p>
        </p:txBody>
      </p:sp>
      <p:pic>
        <p:nvPicPr>
          <p:cNvPr id="4098" name="Picture 2" descr="C:\Users\Artstship-4\Desktop\CAPSTONE\sensor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13" y="4688732"/>
            <a:ext cx="1392722" cy="108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6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 txBox="1">
            <a:spLocks/>
          </p:cNvSpPr>
          <p:nvPr/>
        </p:nvSpPr>
        <p:spPr bwMode="auto">
          <a:xfrm>
            <a:off x="1116012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sz="3600" dirty="0" smtClean="0"/>
              <a:t>Major </a:t>
            </a:r>
            <a:r>
              <a:rPr lang="en-US" altLang="ko-KR" sz="3600" dirty="0" smtClean="0"/>
              <a:t>Modules</a:t>
            </a:r>
            <a:endParaRPr lang="ko-KR" altLang="en-US" sz="3600" dirty="0"/>
          </a:p>
        </p:txBody>
      </p: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xmlns="" id="{AA6203F9-8D7E-4A30-9344-9D8404665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087266"/>
              </p:ext>
            </p:extLst>
          </p:nvPr>
        </p:nvGraphicFramePr>
        <p:xfrm>
          <a:off x="1116012" y="2276872"/>
          <a:ext cx="7344420" cy="3096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803">
                  <a:extLst>
                    <a:ext uri="{9D8B030D-6E8A-4147-A177-3AD203B41FA5}">
                      <a16:colId xmlns:a16="http://schemas.microsoft.com/office/drawing/2014/main" xmlns="" val="667752151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xmlns="" val="2928700276"/>
                    </a:ext>
                  </a:extLst>
                </a:gridCol>
              </a:tblGrid>
              <a:tr h="580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normalizeH="1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SENSOR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normalizeH="1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PURPOSE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8691068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normalizeH="0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GPS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normalizeH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C – BOX </a:t>
                      </a:r>
                      <a:r>
                        <a:rPr lang="ko-KR" altLang="en-US" sz="1200" b="0" i="0" kern="1200" normalizeH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의 위치확인을 위한 모듈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1132168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normalizeH="0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normalizeH="0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인터넷 연결을 위한 모듈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81779034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normalizeH="0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LED</a:t>
                      </a:r>
                      <a:endParaRPr lang="en-US" altLang="ko-KR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normalizeH="0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잔량 표시를 위한 모듈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541664"/>
                  </a:ext>
                </a:extLst>
              </a:tr>
              <a:tr h="490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SPEAKER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normalizeH="0" baseline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금연 권장 광고 출력 모듈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8871124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FIRE DETECTION </a:t>
                      </a:r>
                      <a:endParaRPr lang="en-US" altLang="ko-KR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normalizeH="0" baseline="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내부 온도 확인 모듈</a:t>
                      </a:r>
                      <a:endParaRPr lang="ko-KR" altLang="en-US" sz="1200" b="0" normalizeH="1" baseline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962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8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smtClean="0"/>
              <a:t>Development Plan</a:t>
            </a:r>
            <a:endParaRPr lang="ko-KR" altLang="en-US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1967120"/>
            <a:ext cx="7344816" cy="29854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개발계획 회의안건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모듈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태양광 패널 모듈 </a:t>
            </a: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배터리 </a:t>
            </a: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(1.5V </a:t>
            </a:r>
            <a:r>
              <a:rPr lang="ko-KR" altLang="en-US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건전지</a:t>
            </a:r>
            <a:r>
              <a:rPr lang="en-US" altLang="ko-KR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감지 센서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불꽃 감지 센서</a:t>
            </a: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적외선 감지 센서</a:t>
            </a:r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9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5" y="1631032"/>
            <a:ext cx="7773634" cy="49685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3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smtClean="0"/>
              <a:t>Development Plan</a:t>
            </a:r>
            <a:endParaRPr lang="ko-KR" altLang="en-US" kern="0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5" y="1616274"/>
            <a:ext cx="7773634" cy="49685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43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41905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MIT APP INVENTOR</a:t>
            </a:r>
          </a:p>
          <a:p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기능설명</a:t>
            </a:r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위치확인과 잔량확인 가능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628800"/>
            <a:ext cx="777686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532440" cy="501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 smtClean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 smtClean="0">
                <a:solidFill>
                  <a:srgbClr val="000000"/>
                </a:solidFill>
                <a:latin typeface="+mj-lt"/>
              </a:rPr>
              <a:t>Q &amp; A</a:t>
            </a:r>
            <a:endParaRPr lang="en-US" altLang="ko-KR" sz="80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183</TotalTime>
  <Words>134</Words>
  <Application>Microsoft Office PowerPoint</Application>
  <PresentationFormat>화면 슬라이드 쇼(4:3)</PresentationFormat>
  <Paragraphs>52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template</vt:lpstr>
      <vt:lpstr>Cigarette Butts Recycling Box [C BOX] </vt:lpstr>
      <vt:lpstr>PowerPoint 프레젠테이션</vt:lpstr>
      <vt:lpstr>PowerPoint 프레젠테이션</vt:lpstr>
      <vt:lpstr>PowerPoint 프레젠테이션</vt:lpstr>
      <vt:lpstr>PowerPoint 프레젠테이션</vt:lpstr>
      <vt:lpstr>Application Development</vt:lpstr>
      <vt:lpstr>GitHub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Artstship-4</cp:lastModifiedBy>
  <cp:revision>79</cp:revision>
  <dcterms:created xsi:type="dcterms:W3CDTF">2019-08-26T13:16:29Z</dcterms:created>
  <dcterms:modified xsi:type="dcterms:W3CDTF">2019-10-07T07:21:50Z</dcterms:modified>
</cp:coreProperties>
</file>