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9" r:id="rId3"/>
    <p:sldId id="279" r:id="rId4"/>
    <p:sldId id="277" r:id="rId5"/>
    <p:sldId id="278" r:id="rId6"/>
    <p:sldId id="267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1" autoAdjust="0"/>
    <p:restoredTop sz="94626" autoAdjust="0"/>
  </p:normalViewPr>
  <p:slideViewPr>
    <p:cSldViewPr>
      <p:cViewPr>
        <p:scale>
          <a:sx n="117" d="100"/>
          <a:sy n="117" d="100"/>
        </p:scale>
        <p:origin x="-109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r>
              <a:rPr lang="en-US" altLang="ko-KR" b="0" dirty="0"/>
              <a:t/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en-US" altLang="ko-KR" sz="36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</a:t>
            </a: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B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 smtClean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a고딕15" pitchFamily="18" charset="-127"/>
                <a:ea typeface="a고딕15" pitchFamily="18" charset="-127"/>
              </a:rPr>
              <a:t>개발 진행상황</a:t>
            </a:r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아두이노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각 모듈간 호환성 체크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WiFi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모듈과 어플리케이션 연동 코딩완료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Tiny DB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를 사용한 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CBOX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위치 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List </a:t>
            </a: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제작중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어플리케이션 내 디자인 </a:t>
            </a: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수정중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8" y="1728068"/>
            <a:ext cx="2420442" cy="445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9832" y="1728068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상단의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wifi</a:t>
            </a:r>
            <a:r>
              <a:rPr lang="en-US" altLang="ko-KR" sz="2000" b="1" dirty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연동 버튼 및 확인 레이블</a:t>
            </a:r>
            <a:endParaRPr lang="en-US" altLang="ko-KR" sz="2000" b="1" dirty="0" smtClean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현재 위치 또는 특정 위치 확인</a:t>
            </a:r>
            <a:endParaRPr lang="en-US" altLang="ko-KR" sz="2000" b="1" dirty="0" smtClean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지도에 </a:t>
            </a:r>
            <a:r>
              <a:rPr lang="en-US" altLang="ko-KR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C-BOX</a:t>
            </a: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의 위치를 지정하는 </a:t>
            </a:r>
            <a:r>
              <a:rPr lang="en-US" altLang="ko-KR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Map</a:t>
            </a: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292080" y="357301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59832" y="4309065"/>
            <a:ext cx="511256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Wifi</a:t>
            </a:r>
            <a:r>
              <a:rPr lang="en-US" altLang="ko-KR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연동 버튼 위치수정</a:t>
            </a:r>
            <a:endParaRPr lang="en-US" altLang="ko-KR" sz="2000" b="1" dirty="0" smtClean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 smtClean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CBOX</a:t>
            </a: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 위치 </a:t>
            </a:r>
            <a:r>
              <a:rPr lang="en-US" altLang="ko-KR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List View </a:t>
            </a: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추가</a:t>
            </a:r>
            <a:endParaRPr lang="en-US" altLang="ko-KR" sz="2000" b="1" dirty="0" smtClean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TinyDB</a:t>
            </a:r>
            <a:r>
              <a:rPr lang="ko-KR" altLang="en-US" sz="2000" b="1" dirty="0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를 이용한 리스트 저장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a고딕14" pitchFamily="18" charset="-127"/>
                <a:ea typeface="a고딕14" pitchFamily="18" charset="-127"/>
              </a:rPr>
              <a:t>구현중</a:t>
            </a:r>
            <a:endParaRPr lang="en-US" altLang="ko-KR" sz="2000" b="1" dirty="0" smtClean="0">
              <a:solidFill>
                <a:srgbClr val="000000"/>
              </a:solidFill>
              <a:latin typeface="a고딕14" pitchFamily="18" charset="-127"/>
              <a:ea typeface="a고딕14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7" y="1728068"/>
            <a:ext cx="2376264" cy="44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68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Development</a:t>
            </a:r>
            <a:endParaRPr lang="ko-KR" alt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50959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72" y="1960371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724"/>
            <a:ext cx="2425814" cy="431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724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72" y="1960371"/>
            <a:ext cx="2431108" cy="43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Project </a:t>
            </a:r>
            <a:r>
              <a:rPr lang="en-US" altLang="ko-KR" kern="0" dirty="0" smtClean="0"/>
              <a:t>Plan</a:t>
            </a:r>
            <a:endParaRPr lang="ko-KR" altLang="en-US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772816"/>
            <a:ext cx="64807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 smtClean="0">
                <a:solidFill>
                  <a:srgbClr val="000000"/>
                </a:solidFill>
                <a:latin typeface="a고딕15" pitchFamily="18" charset="-127"/>
                <a:ea typeface="a고딕15" pitchFamily="18" charset="-127"/>
              </a:rPr>
              <a:t>어플리케이션 개발 계획</a:t>
            </a:r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a고딕15" pitchFamily="18" charset="-127"/>
              <a:ea typeface="a고딕15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Tiny DB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를 이용한 어플리케이션 완성도 높이기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아두이노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모듈과 연동하여 작동여부 확인</a:t>
            </a:r>
            <a:endParaRPr lang="en-US" altLang="ko-KR" sz="1400" b="1" spc="300" dirty="0" smtClean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어플리케이션 디자인 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(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위치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, 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해상도 등</a:t>
            </a:r>
            <a:r>
              <a:rPr lang="en-US" altLang="ko-KR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)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spc="300" dirty="0" err="1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와이파이</a:t>
            </a:r>
            <a:r>
              <a:rPr lang="ko-KR" altLang="en-US" sz="1400" b="1" spc="300" dirty="0" smtClean="0">
                <a:solidFill>
                  <a:srgbClr val="000000"/>
                </a:solidFill>
                <a:latin typeface="a고딕13" pitchFamily="18" charset="-127"/>
                <a:ea typeface="a고딕13" pitchFamily="18" charset="-127"/>
              </a:rPr>
              <a:t> 모듈 연결과 잔량센서 활용에 대한 회의 필요</a:t>
            </a:r>
            <a:endParaRPr lang="en-US" altLang="ko-KR" sz="1400" b="1" spc="300" dirty="0">
              <a:solidFill>
                <a:srgbClr val="000000"/>
              </a:solidFill>
              <a:latin typeface="a고딕13" pitchFamily="18" charset="-127"/>
              <a:ea typeface="a고딕13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1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06336"/>
            <a:ext cx="8352928" cy="53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>
                <a:solidFill>
                  <a:srgbClr val="000000"/>
                </a:solidFill>
                <a:latin typeface="+mj-lt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140</Words>
  <Application>Microsoft Office PowerPoint</Application>
  <PresentationFormat>화면 슬라이드 쇼(4:3)</PresentationFormat>
  <Paragraphs>50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template</vt:lpstr>
      <vt:lpstr>Cigarette Butts Recycling Box [C BOX] </vt:lpstr>
      <vt:lpstr>Project Development</vt:lpstr>
      <vt:lpstr>PowerPoint 프레젠테이션</vt:lpstr>
      <vt:lpstr>PowerPoint 프레젠테이션</vt:lpstr>
      <vt:lpstr>PowerPoint 프레젠테이션</vt:lpstr>
      <vt:lpstr>GitHub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Adminstarter</cp:lastModifiedBy>
  <cp:revision>131</cp:revision>
  <dcterms:created xsi:type="dcterms:W3CDTF">2019-08-26T13:16:29Z</dcterms:created>
  <dcterms:modified xsi:type="dcterms:W3CDTF">2019-11-10T14:52:38Z</dcterms:modified>
</cp:coreProperties>
</file>