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73" r:id="rId3"/>
    <p:sldId id="274" r:id="rId4"/>
    <p:sldId id="271" r:id="rId5"/>
    <p:sldId id="275" r:id="rId6"/>
    <p:sldId id="269" r:id="rId7"/>
    <p:sldId id="267" r:id="rId8"/>
    <p:sldId id="261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1" autoAdjust="0"/>
    <p:restoredTop sz="94626" autoAdjust="0"/>
  </p:normalViewPr>
  <p:slideViewPr>
    <p:cSldViewPr>
      <p:cViewPr varScale="1">
        <p:scale>
          <a:sx n="73" d="100"/>
          <a:sy n="73" d="100"/>
        </p:scale>
        <p:origin x="40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3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755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40BB6E7-23E6-4885-B914-B48882DDE7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3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6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62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62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33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4450"/>
            <a:ext cx="6697663" cy="893763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836613"/>
            <a:ext cx="6697663" cy="5619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50075" y="476250"/>
            <a:ext cx="1943100" cy="6121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6013" y="476250"/>
            <a:ext cx="5681662" cy="6121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6013" y="1628775"/>
            <a:ext cx="3811587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80000" y="1628775"/>
            <a:ext cx="38131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628775"/>
            <a:ext cx="7777162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7A160-9D9C-4875-A662-919209FF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916832"/>
            <a:ext cx="7812757" cy="2952750"/>
          </a:xfrm>
        </p:spPr>
        <p:txBody>
          <a:bodyPr/>
          <a:lstStyle/>
          <a:p>
            <a:pPr algn="ctr"/>
            <a:r>
              <a:rPr lang="en-US" altLang="ko-KR" b="0" dirty="0">
                <a:latin typeface="HY견고딕" pitchFamily="18" charset="-127"/>
                <a:ea typeface="HY견고딕" pitchFamily="18" charset="-127"/>
              </a:rPr>
              <a:t>Cigarette Butts Recycling Box</a:t>
            </a:r>
            <a:br>
              <a:rPr lang="en-US" altLang="ko-KR" b="0" dirty="0">
                <a:latin typeface="HY견고딕" pitchFamily="18" charset="-127"/>
                <a:ea typeface="HY견고딕" pitchFamily="18" charset="-127"/>
              </a:rPr>
            </a:br>
            <a:r>
              <a:rPr lang="en-US" altLang="ko-KR" b="0" dirty="0">
                <a:latin typeface="HY견고딕" pitchFamily="18" charset="-127"/>
                <a:ea typeface="HY견고딕" pitchFamily="18" charset="-127"/>
              </a:rPr>
              <a:t>[C BOX]</a:t>
            </a:r>
            <a:r>
              <a:rPr lang="en-US" altLang="ko-KR" b="0" dirty="0"/>
              <a:t/>
            </a:r>
            <a:br>
              <a:rPr lang="en-US" altLang="ko-KR" b="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29740-4FFB-4BD8-AD65-720DC601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3861048"/>
            <a:ext cx="7777162" cy="2880320"/>
          </a:xfrm>
        </p:spPr>
        <p:txBody>
          <a:bodyPr/>
          <a:lstStyle/>
          <a:p>
            <a:pPr marL="0" indent="0" algn="r">
              <a:buNone/>
            </a:pPr>
            <a:endParaRPr lang="en-US" altLang="ko-KR" sz="1800" dirty="0" smtClean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ko-KR" altLang="en-US" sz="3600" dirty="0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발표자 </a:t>
            </a:r>
            <a:r>
              <a:rPr lang="en-US" altLang="ko-KR" sz="3600" dirty="0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3600" dirty="0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이 현 수</a:t>
            </a:r>
            <a:endParaRPr lang="en-US" altLang="ko-KR" sz="3600" dirty="0" smtClean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TEAM B</a:t>
            </a:r>
          </a:p>
          <a:p>
            <a:pPr marL="0" indent="0" algn="r">
              <a:buNone/>
            </a:pPr>
            <a:r>
              <a:rPr lang="en-US" altLang="ko-KR" sz="1800" dirty="0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20144771 </a:t>
            </a:r>
            <a:r>
              <a:rPr lang="ko-KR" altLang="en-US" sz="1800" dirty="0" err="1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김병문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20144717 </a:t>
            </a:r>
            <a:r>
              <a:rPr lang="ko-KR" altLang="en-US" sz="1800" dirty="0" err="1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손의주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20134848</a:t>
            </a:r>
            <a:r>
              <a:rPr lang="ko-KR" altLang="en-US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 이현수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20164288 </a:t>
            </a:r>
            <a:r>
              <a:rPr lang="ko-KR" altLang="en-US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안성열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endParaRPr lang="ko-KR" altLang="en-US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0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 bwMode="auto">
          <a:xfrm>
            <a:off x="1112765" y="795828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ko-KR" kern="0" dirty="0" smtClean="0"/>
              <a:t>Modify, Progress</a:t>
            </a:r>
            <a:endParaRPr lang="ko-KR" altLang="en-US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1772816"/>
            <a:ext cx="64807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spc="30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b="1" spc="30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처음 </a:t>
            </a:r>
            <a:r>
              <a:rPr lang="ko-KR" altLang="en-US" b="1" dirty="0" err="1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계획했었던</a:t>
            </a: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불꽃감지센서가 작동하지 않아 </a:t>
            </a:r>
            <a:r>
              <a:rPr lang="ko-KR" altLang="en-US" b="1" dirty="0" err="1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연기감지</a:t>
            </a: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센서로 교체</a:t>
            </a:r>
            <a:endParaRPr lang="en-US" altLang="ko-KR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지붕 디자인 고정</a:t>
            </a: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지도 </a:t>
            </a:r>
            <a:r>
              <a:rPr lang="ko-KR" altLang="en-US" b="1" dirty="0" err="1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마커</a:t>
            </a: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제거</a:t>
            </a: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경첩</a:t>
            </a: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 err="1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구멍등</a:t>
            </a: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개선사항 적용한 시제품 </a:t>
            </a:r>
            <a:r>
              <a:rPr lang="ko-KR" altLang="en-US" b="1" dirty="0" err="1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제작중</a:t>
            </a:r>
            <a:endParaRPr lang="en-US" altLang="ko-KR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0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 bwMode="auto">
          <a:xfrm>
            <a:off x="755576" y="764704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ko-KR" kern="0" dirty="0" smtClean="0"/>
              <a:t>Development Plan</a:t>
            </a:r>
            <a:endParaRPr lang="ko-KR" altLang="en-US" kern="0" dirty="0"/>
          </a:p>
        </p:txBody>
      </p:sp>
      <p:sp>
        <p:nvSpPr>
          <p:cNvPr id="13" name="TextBox 12"/>
          <p:cNvSpPr txBox="1"/>
          <p:nvPr/>
        </p:nvSpPr>
        <p:spPr>
          <a:xfrm>
            <a:off x="503833" y="2204864"/>
            <a:ext cx="8064896" cy="369331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progress</a:t>
            </a:r>
          </a:p>
          <a:p>
            <a:pPr algn="r"/>
            <a:endParaRPr lang="en-US" altLang="ko-KR" sz="24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Goods run test completed.</a:t>
            </a:r>
          </a:p>
          <a:p>
            <a:endParaRPr lang="en-US" altLang="ko-KR" sz="240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60% of coding development in progress.</a:t>
            </a:r>
          </a:p>
          <a:p>
            <a:endParaRPr lang="en-US" altLang="ko-KR" sz="240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50% of application design development in progress.</a:t>
            </a:r>
          </a:p>
          <a:p>
            <a:endParaRPr lang="en-US" altLang="ko-KR" sz="24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Final product making in progress.</a:t>
            </a:r>
          </a:p>
          <a:p>
            <a:endParaRPr lang="en-US" altLang="ko-KR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48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 bwMode="auto">
          <a:xfrm>
            <a:off x="971600" y="54868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ko-KR" kern="0" dirty="0" smtClean="0"/>
              <a:t>Application design</a:t>
            </a:r>
            <a:endParaRPr lang="ko-KR" altLang="en-US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2220179" y="6045798"/>
            <a:ext cx="1531188" cy="40011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문체부 돋음체" panose="020B0609000101010101" pitchFamily="49" charset="-127"/>
              </a:rPr>
              <a:t>스타팅 화면</a:t>
            </a:r>
            <a:endParaRPr lang="en-US" altLang="ko-KR" sz="2000" b="1" dirty="0" smtClean="0">
              <a:solidFill>
                <a:srgbClr val="000000"/>
              </a:solidFill>
              <a:latin typeface="나눔바른고딕" panose="020B0603020101020101" pitchFamily="50" charset="-127"/>
              <a:ea typeface="문체부 돋음체" panose="020B0609000101010101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060848"/>
            <a:ext cx="1669726" cy="2968400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2660097" y="3508845"/>
            <a:ext cx="325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72" y="2060849"/>
            <a:ext cx="1707879" cy="29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72200" y="2060848"/>
            <a:ext cx="1669726" cy="2968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489362" y="6033416"/>
            <a:ext cx="1274708" cy="40011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문체부 돋음체" panose="020B0609000101010101" pitchFamily="49" charset="-127"/>
              </a:rPr>
              <a:t>배경 </a:t>
            </a:r>
            <a:r>
              <a:rPr lang="ko-KR" altLang="en-US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문체부 돋음체" panose="020B0609000101010101" pitchFamily="49" charset="-127"/>
              </a:rPr>
              <a:t>화면</a:t>
            </a:r>
            <a:endParaRPr lang="en-US" altLang="ko-KR" sz="2000" b="1" dirty="0" smtClean="0">
              <a:solidFill>
                <a:srgbClr val="000000"/>
              </a:solidFill>
              <a:latin typeface="나눔바른고딕" panose="020B0603020101020101" pitchFamily="50" charset="-127"/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3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 bwMode="auto">
          <a:xfrm>
            <a:off x="971600" y="54868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ko-KR" kern="0" dirty="0" smtClean="0"/>
              <a:t>Application design</a:t>
            </a:r>
            <a:endParaRPr lang="ko-KR" altLang="en-US" kern="0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14332"/>
            <a:ext cx="2376264" cy="446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40152" y="5898227"/>
            <a:ext cx="1274708" cy="40011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문체부 돋음체" panose="020B0609000101010101" pitchFamily="49" charset="-127"/>
              </a:rPr>
              <a:t>기능 버튼</a:t>
            </a:r>
            <a:endParaRPr lang="en-US" altLang="ko-KR" sz="2000" b="1" dirty="0" smtClean="0">
              <a:solidFill>
                <a:srgbClr val="000000"/>
              </a:solidFill>
              <a:latin typeface="나눔바른고딕" panose="020B0603020101020101" pitchFamily="50" charset="-127"/>
              <a:ea typeface="문체부 돋음체" panose="020B060900010101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78" y="2193921"/>
            <a:ext cx="762000" cy="6985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78" y="3191243"/>
            <a:ext cx="762000" cy="6985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02" y="2193921"/>
            <a:ext cx="762000" cy="6985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02" y="3191243"/>
            <a:ext cx="762000" cy="6985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72" y="2193921"/>
            <a:ext cx="762000" cy="6985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72" y="3191243"/>
            <a:ext cx="762000" cy="6985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78" y="4188565"/>
            <a:ext cx="762000" cy="6985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02" y="4188565"/>
            <a:ext cx="762000" cy="6985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72" y="4188565"/>
            <a:ext cx="7620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5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Development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772816"/>
            <a:ext cx="64807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3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개발과정</a:t>
            </a:r>
            <a:endParaRPr lang="en-US" altLang="ko-KR" sz="2000" b="1" spc="30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b="1" spc="30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Tiny DB</a:t>
            </a: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이용하여 각 쓰레기통 위치</a:t>
            </a: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정보 등 데이터베이스 구축 완료</a:t>
            </a: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스피커를 이용한 </a:t>
            </a:r>
            <a:r>
              <a:rPr lang="ko-KR" altLang="en-US" b="1" dirty="0" err="1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안내멘트</a:t>
            </a: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재생</a:t>
            </a: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공익적인 측면에 스피커</a:t>
            </a:r>
            <a:r>
              <a:rPr lang="en-US" altLang="ko-KR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쓰레기통 활용방안 </a:t>
            </a:r>
            <a:r>
              <a:rPr lang="ko-KR" altLang="en-US" b="1" dirty="0" err="1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회의중</a:t>
            </a:r>
            <a:r>
              <a:rPr lang="en-US" altLang="ko-KR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3d </a:t>
            </a:r>
            <a:r>
              <a:rPr lang="ko-KR" altLang="en-US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프린터 이용해 개선된 시제품 </a:t>
            </a:r>
            <a:r>
              <a:rPr lang="ko-KR" altLang="en-US" b="1" dirty="0" err="1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제작중</a:t>
            </a:r>
            <a:r>
              <a:rPr lang="en-US" altLang="ko-KR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0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E3481-893D-44FB-8EA7-CF304D4B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7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628800"/>
            <a:ext cx="7777162" cy="4968875"/>
          </a:xfrm>
        </p:spPr>
        <p:txBody>
          <a:bodyPr/>
          <a:lstStyle/>
          <a:p>
            <a:pPr algn="ctr">
              <a:buNone/>
            </a:pPr>
            <a:endParaRPr lang="en-US" altLang="ko-KR" sz="8000" dirty="0" smtClean="0">
              <a:solidFill>
                <a:srgbClr val="000000"/>
              </a:solidFill>
              <a:latin typeface="+mj-lt"/>
            </a:endParaRPr>
          </a:p>
          <a:p>
            <a:pPr algn="ctr">
              <a:buNone/>
            </a:pPr>
            <a:r>
              <a:rPr lang="en-US" altLang="ko-KR" sz="8000" dirty="0" smtClean="0">
                <a:solidFill>
                  <a:srgbClr val="000000"/>
                </a:solidFill>
                <a:latin typeface="+mj-lt"/>
              </a:rPr>
              <a:t>Q &amp; A</a:t>
            </a:r>
            <a:endParaRPr lang="en-US" altLang="ko-KR" sz="8000" dirty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2">
      <a:dk1>
        <a:srgbClr val="4D4D4D"/>
      </a:dk1>
      <a:lt1>
        <a:srgbClr val="FFFFFF"/>
      </a:lt1>
      <a:dk2>
        <a:srgbClr val="000000"/>
      </a:dk2>
      <a:lt2>
        <a:srgbClr val="B6C7E3"/>
      </a:lt2>
      <a:accent1>
        <a:srgbClr val="C6C5D5"/>
      </a:accent1>
      <a:accent2>
        <a:srgbClr val="CCD8EC"/>
      </a:accent2>
      <a:accent3>
        <a:srgbClr val="FFFFFF"/>
      </a:accent3>
      <a:accent4>
        <a:srgbClr val="404040"/>
      </a:accent4>
      <a:accent5>
        <a:srgbClr val="DFDFE7"/>
      </a:accent5>
      <a:accent6>
        <a:srgbClr val="B9C4D6"/>
      </a:accent6>
      <a:hlink>
        <a:srgbClr val="B9B8CC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sz="2000" b="1" dirty="0" smtClean="0">
            <a:solidFill>
              <a:srgbClr val="000000"/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333333"/>
        </a:lt2>
        <a:accent1>
          <a:srgbClr val="4D4D4D"/>
        </a:accent1>
        <a:accent2>
          <a:srgbClr val="808080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737373"/>
        </a:accent6>
        <a:hlink>
          <a:srgbClr val="C0C0C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B6C7E3"/>
        </a:lt2>
        <a:accent1>
          <a:srgbClr val="C6C5D5"/>
        </a:accent1>
        <a:accent2>
          <a:srgbClr val="CCD8EC"/>
        </a:accent2>
        <a:accent3>
          <a:srgbClr val="FFFFFF"/>
        </a:accent3>
        <a:accent4>
          <a:srgbClr val="404040"/>
        </a:accent4>
        <a:accent5>
          <a:srgbClr val="DFDFE7"/>
        </a:accent5>
        <a:accent6>
          <a:srgbClr val="B9C4D6"/>
        </a:accent6>
        <a:hlink>
          <a:srgbClr val="B9B8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169</Words>
  <Application>Microsoft Office PowerPoint</Application>
  <PresentationFormat>화면 슬라이드 쇼(4:3)</PresentationFormat>
  <Paragraphs>54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HY견고딕</vt:lpstr>
      <vt:lpstr>나눔바른고딕</vt:lpstr>
      <vt:lpstr>맑은 고딕</vt:lpstr>
      <vt:lpstr>문체부 돋음체</vt:lpstr>
      <vt:lpstr>Arial</vt:lpstr>
      <vt:lpstr>template</vt:lpstr>
      <vt:lpstr>Cigarette Butts Recycling Box [C BOX] </vt:lpstr>
      <vt:lpstr>PowerPoint 프레젠테이션</vt:lpstr>
      <vt:lpstr>PowerPoint 프레젠테이션</vt:lpstr>
      <vt:lpstr>PowerPoint 프레젠테이션</vt:lpstr>
      <vt:lpstr>PowerPoint 프레젠테이션</vt:lpstr>
      <vt:lpstr>Project Development</vt:lpstr>
      <vt:lpstr>GitHub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BOX</dc:title>
  <dc:creator>이향철</dc:creator>
  <cp:lastModifiedBy>gg</cp:lastModifiedBy>
  <cp:revision>115</cp:revision>
  <dcterms:created xsi:type="dcterms:W3CDTF">2019-08-26T13:16:29Z</dcterms:created>
  <dcterms:modified xsi:type="dcterms:W3CDTF">2019-11-18T13:58:38Z</dcterms:modified>
</cp:coreProperties>
</file>