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9" r:id="rId3"/>
    <p:sldId id="279" r:id="rId4"/>
    <p:sldId id="277" r:id="rId5"/>
    <p:sldId id="278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 varScale="1">
        <p:scale>
          <a:sx n="84" d="100"/>
          <a:sy n="84" d="100"/>
        </p:scale>
        <p:origin x="84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en-US" altLang="ko-KR" sz="36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개발 진행상황</a:t>
            </a:r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전체적인 개발 방향 재 수립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</a:t>
            </a:r>
            <a:r>
              <a:rPr lang="en-US" altLang="ko-KR" sz="1400" b="1" spc="300" dirty="0" err="1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WiFi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모듈과 어플리케이션 연동 코딩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진행중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Tiny DB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를 사용한 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CBOX 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위치 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List 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구현 완료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내 디자인 수정 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(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버튼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, 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위치 등</a:t>
            </a: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8" y="1728068"/>
            <a:ext cx="2420442" cy="445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1728068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상단의 </a:t>
            </a:r>
            <a:r>
              <a:rPr lang="en-US" altLang="ko-KR" sz="2000" b="1" dirty="0" err="1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wifi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연동 버튼 및 확인 레이블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현재 위치 또는 특정 위치 확인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지도에 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C-BOX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의 위치를 마크하는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Map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5292080" y="357301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4309065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Wifi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연동 버튼 위치수정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CBOX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 위치 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List View 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추가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err="1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TinyDB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를 이용한 리스트 저장 </a:t>
            </a:r>
            <a:r>
              <a:rPr lang="ko-KR" altLang="en-US" sz="2000" b="1" dirty="0" err="1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구현중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7" y="1728068"/>
            <a:ext cx="2376264" cy="44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6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0959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72" y="1960371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724"/>
            <a:ext cx="2425814" cy="431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724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72" y="1960371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After Plan</a:t>
            </a:r>
            <a:endParaRPr lang="ko-KR" altLang="en-US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013" y="1988840"/>
            <a:ext cx="7200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Application Development Plan</a:t>
            </a: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Improving Application Completion with Tiny DB</a:t>
            </a: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Check if it works with Arduino module</a:t>
            </a: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Application design (location, resolution, and so on)</a:t>
            </a: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Need meeting to connect Wi-Fi module and use remaining sensor</a:t>
            </a:r>
          </a:p>
        </p:txBody>
      </p:sp>
    </p:spTree>
    <p:extLst>
      <p:ext uri="{BB962C8B-B14F-4D97-AF65-F5344CB8AC3E}">
        <p14:creationId xmlns:p14="http://schemas.microsoft.com/office/powerpoint/2010/main" val="119414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6336"/>
            <a:ext cx="8352928" cy="53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>
                <a:solidFill>
                  <a:srgbClr val="000000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157</Words>
  <Application>Microsoft Office PowerPoint</Application>
  <PresentationFormat>화면 슬라이드 쇼(4:3)</PresentationFormat>
  <Paragraphs>50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a고딕13</vt:lpstr>
      <vt:lpstr>a고딕14</vt:lpstr>
      <vt:lpstr>a고딕15</vt:lpstr>
      <vt:lpstr>HY견고딕</vt:lpstr>
      <vt:lpstr>나눔바른고딕</vt:lpstr>
      <vt:lpstr>Arial</vt:lpstr>
      <vt:lpstr>template</vt:lpstr>
      <vt:lpstr>Cigarette Butts Recycling Box [C BOX] </vt:lpstr>
      <vt:lpstr>Project Development</vt:lpstr>
      <vt:lpstr>PowerPoint 프레젠테이션</vt:lpstr>
      <vt:lpstr>PowerPoint 프레젠테이션</vt:lpstr>
      <vt:lpstr>PowerPoint 프레젠테이션</vt:lpstr>
      <vt:lpstr>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이 향철</cp:lastModifiedBy>
  <cp:revision>133</cp:revision>
  <dcterms:created xsi:type="dcterms:W3CDTF">2019-08-26T13:16:29Z</dcterms:created>
  <dcterms:modified xsi:type="dcterms:W3CDTF">2019-11-12T04:41:54Z</dcterms:modified>
</cp:coreProperties>
</file>