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63" r:id="rId3"/>
    <p:sldId id="256" r:id="rId4"/>
    <p:sldId id="257" r:id="rId5"/>
    <p:sldId id="258" r:id="rId6"/>
    <p:sldId id="265" r:id="rId7"/>
    <p:sldId id="259" r:id="rId8"/>
    <p:sldId id="264" r:id="rId9"/>
    <p:sldId id="260" r:id="rId10"/>
    <p:sldId id="261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11" autoAdjust="0"/>
    <p:restoredTop sz="94658" autoAdjust="0"/>
  </p:normalViewPr>
  <p:slideViewPr>
    <p:cSldViewPr>
      <p:cViewPr varScale="1">
        <p:scale>
          <a:sx n="108" d="100"/>
          <a:sy n="108" d="100"/>
        </p:scale>
        <p:origin x="19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3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40BB6E7-23E6-4885-B914-B48882DDE7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인터네셔널</a:t>
            </a:r>
            <a:r>
              <a:rPr lang="ko-KR" altLang="en-US" dirty="0"/>
              <a:t> </a:t>
            </a:r>
            <a:r>
              <a:rPr lang="ko-KR" altLang="en-US" dirty="0" err="1"/>
              <a:t>인바이런멘덜</a:t>
            </a:r>
            <a:r>
              <a:rPr lang="ko-KR" altLang="en-US" dirty="0"/>
              <a:t> </a:t>
            </a:r>
            <a:r>
              <a:rPr lang="ko-KR" altLang="en-US" dirty="0" err="1"/>
              <a:t>프라블럼즈</a:t>
            </a:r>
            <a:r>
              <a:rPr lang="ko-KR" altLang="en-US" dirty="0"/>
              <a:t> </a:t>
            </a:r>
            <a:r>
              <a:rPr lang="ko-KR" altLang="en-US" dirty="0" err="1"/>
              <a:t>코즈드</a:t>
            </a:r>
            <a:r>
              <a:rPr lang="ko-KR" altLang="en-US" dirty="0"/>
              <a:t> 바이 </a:t>
            </a:r>
            <a:r>
              <a:rPr lang="ko-KR" altLang="en-US" dirty="0" err="1"/>
              <a:t>시거렛</a:t>
            </a:r>
            <a:r>
              <a:rPr lang="ko-KR" altLang="en-US" dirty="0"/>
              <a:t> </a:t>
            </a:r>
            <a:r>
              <a:rPr lang="ko-KR" altLang="en-US" dirty="0" err="1"/>
              <a:t>벗스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25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4450"/>
            <a:ext cx="6697663" cy="893763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836613"/>
            <a:ext cx="6697663" cy="5619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0075" y="476250"/>
            <a:ext cx="1943100" cy="6121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6013" y="476250"/>
            <a:ext cx="5681662" cy="6121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6013" y="1628775"/>
            <a:ext cx="3811587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0000" y="1628775"/>
            <a:ext cx="38131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628775"/>
            <a:ext cx="77771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eenpostkorea.co.kr/news/articleView.html?idxno=108676" TargetMode="External"/><Relationship Id="rId2" Type="http://schemas.openxmlformats.org/officeDocument/2006/relationships/hyperlink" Target="https://www.bbc.com/korean/news-48767692?xtor=AL-73-%5Bpartner%5D-%5Bnaver%5D-%5Bheadline%5D-%5Bkorean%5D-%5Bbizdev%5D-%5Bisapi%5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A160-9D9C-4875-A662-919209FF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731" y="1952625"/>
            <a:ext cx="6840537" cy="2952750"/>
          </a:xfrm>
        </p:spPr>
        <p:txBody>
          <a:bodyPr/>
          <a:lstStyle/>
          <a:p>
            <a:pPr algn="ctr"/>
            <a:r>
              <a:rPr lang="en-US" altLang="ko-KR" b="0" dirty="0"/>
              <a:t>cigarette butts recycling box</a:t>
            </a:r>
            <a:br>
              <a:rPr lang="en-US" altLang="ko-KR" b="0" dirty="0"/>
            </a:br>
            <a:r>
              <a:rPr lang="en-US" altLang="ko-KR" b="0" dirty="0"/>
              <a:t>[C BOX]</a:t>
            </a:r>
            <a:br>
              <a:rPr lang="en-US" altLang="ko-KR" b="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29740-4FFB-4BD8-AD65-720DC601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18" y="4905375"/>
            <a:ext cx="7777162" cy="115242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Team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046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ko-KR" sz="8000" dirty="0"/>
          </a:p>
          <a:p>
            <a:pPr algn="ctr">
              <a:buNone/>
            </a:pPr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B307-6549-4D3F-9348-8D1B94C6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0"/>
            <a:ext cx="7560443" cy="1656606"/>
          </a:xfrm>
        </p:spPr>
        <p:txBody>
          <a:bodyPr/>
          <a:lstStyle/>
          <a:p>
            <a:r>
              <a:rPr lang="en-US" altLang="ko-KR" b="0" dirty="0"/>
              <a:t>International environmental problems caused by cigarette butts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E0D1E-39C4-4133-B63D-063F7920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84784"/>
            <a:ext cx="7848872" cy="4968875"/>
          </a:xfrm>
        </p:spPr>
        <p:txBody>
          <a:bodyPr/>
          <a:lstStyle/>
          <a:p>
            <a:r>
              <a:rPr lang="en-US" altLang="ko-KR" dirty="0"/>
              <a:t>The reason why cigarette butts have become the main cause of environmental pollution is that it takes 12years for a cigarette butts to break down naturally.</a:t>
            </a:r>
          </a:p>
          <a:p>
            <a:r>
              <a:rPr lang="en-US" altLang="ko-KR" dirty="0"/>
              <a:t>A foreign environmental group once said there are an estimated 3.7 trillion cigarette butts dumped worldwide in a year.</a:t>
            </a:r>
          </a:p>
          <a:p>
            <a:r>
              <a:rPr lang="en-US" altLang="ko-KR" dirty="0"/>
              <a:t>For this reason, it has started research and development no new technologies that recycle</a:t>
            </a:r>
            <a:r>
              <a:rPr lang="ko-KR" altLang="en-US" dirty="0"/>
              <a:t> </a:t>
            </a:r>
            <a:r>
              <a:rPr lang="en-US" altLang="ko-KR" dirty="0"/>
              <a:t>cigarette</a:t>
            </a:r>
            <a:r>
              <a:rPr lang="ko-KR" altLang="en-US" dirty="0"/>
              <a:t> </a:t>
            </a:r>
            <a:r>
              <a:rPr lang="en-US" altLang="ko-KR" dirty="0"/>
              <a:t>butts</a:t>
            </a:r>
            <a:r>
              <a:rPr lang="ko-KR" altLang="en-US" dirty="0"/>
              <a:t> </a:t>
            </a:r>
            <a:r>
              <a:rPr lang="en-US" altLang="ko-KR" dirty="0"/>
              <a:t>overseas,</a:t>
            </a:r>
            <a:r>
              <a:rPr lang="ko-KR" altLang="en-US" dirty="0"/>
              <a:t> </a:t>
            </a:r>
            <a:r>
              <a:rPr lang="en-US" altLang="ko-KR" dirty="0"/>
              <a:t>and South Korea is belatedly doing research and development on them. </a:t>
            </a:r>
          </a:p>
        </p:txBody>
      </p:sp>
    </p:spTree>
    <p:extLst>
      <p:ext uri="{BB962C8B-B14F-4D97-AF65-F5344CB8AC3E}">
        <p14:creationId xmlns:p14="http://schemas.microsoft.com/office/powerpoint/2010/main" val="109270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88913"/>
            <a:ext cx="6280150" cy="720725"/>
          </a:xfrm>
          <a:noFill/>
        </p:spPr>
        <p:txBody>
          <a:bodyPr/>
          <a:lstStyle/>
          <a:p>
            <a:pPr eaLnBrk="1" hangingPunct="1"/>
            <a:r>
              <a:rPr lang="en-US" dirty="0"/>
              <a:t>C BOX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0034" y="1357298"/>
            <a:ext cx="4643470" cy="42862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>
                <a:solidFill>
                  <a:srgbClr val="002060"/>
                </a:solidFill>
              </a:rPr>
              <a:t>담배꽁초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쓰레기가 아닙니다</a:t>
            </a:r>
            <a:r>
              <a:rPr lang="en-US" altLang="ko-KR" sz="2000" dirty="0">
                <a:solidFill>
                  <a:srgbClr val="002060"/>
                </a:solidFill>
              </a:rPr>
              <a:t>. 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fveep\Desktop\오목눈이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4214842" cy="3729098"/>
          </a:xfrm>
          <a:prstGeom prst="rect">
            <a:avLst/>
          </a:prstGeom>
          <a:noFill/>
        </p:spPr>
      </p:pic>
      <p:pic>
        <p:nvPicPr>
          <p:cNvPr id="1027" name="Picture 3" descr="C:\Users\fveep\Desktop\오목눈이\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857892"/>
            <a:ext cx="4214842" cy="820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fveep\Desktop\오목눈이\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4286256"/>
            <a:ext cx="5286412" cy="1071569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500042"/>
            <a:ext cx="6480175" cy="504825"/>
          </a:xfrm>
        </p:spPr>
        <p:txBody>
          <a:bodyPr/>
          <a:lstStyle/>
          <a:p>
            <a:pPr eaLnBrk="1" hangingPunct="1"/>
            <a:r>
              <a:rPr lang="ko-KR" altLang="en-US" sz="3200" dirty="0"/>
              <a:t>세계는 꽁초 재활용 느는데</a:t>
            </a:r>
            <a:r>
              <a:rPr lang="en-US" altLang="ko-KR" sz="3200" dirty="0"/>
              <a:t>…</a:t>
            </a:r>
            <a:endParaRPr lang="en-US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557338"/>
            <a:ext cx="6769100" cy="4464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>
                <a:ea typeface="굴림" charset="-127"/>
              </a:rPr>
              <a:t>성공사례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ko-KR" altLang="en-US" sz="2000" dirty="0">
                <a:ea typeface="굴림" charset="-127"/>
              </a:rPr>
              <a:t>호주</a:t>
            </a:r>
            <a:r>
              <a:rPr lang="en-US" altLang="ko-KR" sz="2000" dirty="0">
                <a:ea typeface="굴림" charset="-127"/>
              </a:rPr>
              <a:t>)</a:t>
            </a:r>
            <a:r>
              <a:rPr lang="en-US" sz="2000" dirty="0">
                <a:ea typeface="굴림" charset="-127"/>
              </a:rPr>
              <a:t>                                         </a:t>
            </a:r>
          </a:p>
        </p:txBody>
      </p:sp>
      <p:pic>
        <p:nvPicPr>
          <p:cNvPr id="2050" name="Picture 2" descr="C:\Users\fveep\Desktop\오목눈이\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9" y="2000241"/>
            <a:ext cx="5286412" cy="1191447"/>
          </a:xfrm>
          <a:prstGeom prst="rect">
            <a:avLst/>
          </a:prstGeom>
          <a:noFill/>
        </p:spPr>
      </p:pic>
      <p:pic>
        <p:nvPicPr>
          <p:cNvPr id="2052" name="Picture 4" descr="C:\Users\fveep\Desktop\오목눈이\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4214818"/>
            <a:ext cx="4326707" cy="2519430"/>
          </a:xfrm>
          <a:prstGeom prst="rect">
            <a:avLst/>
          </a:prstGeom>
          <a:noFill/>
        </p:spPr>
      </p:pic>
      <p:pic>
        <p:nvPicPr>
          <p:cNvPr id="2051" name="Picture 3" descr="C:\Users\fveep\Desktop\오목눈이\1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28" y="3286124"/>
            <a:ext cx="5286412" cy="8925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71663" y="188913"/>
            <a:ext cx="7092950" cy="647700"/>
          </a:xfrm>
        </p:spPr>
        <p:txBody>
          <a:bodyPr/>
          <a:lstStyle/>
          <a:p>
            <a:pPr eaLnBrk="1" hangingPunct="1"/>
            <a:r>
              <a:rPr lang="ko-KR" altLang="en-US" dirty="0"/>
              <a:t>담배꽁초 아웃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0550" y="908050"/>
            <a:ext cx="7104063" cy="5761038"/>
          </a:xfrm>
        </p:spPr>
        <p:txBody>
          <a:bodyPr/>
          <a:lstStyle/>
          <a:p>
            <a:pPr eaLnBrk="1" hangingPunct="1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프랑스 최초의 담배꽁초 처리회사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시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ko-KR" altLang="en-US" sz="2000" b="1" dirty="0" err="1">
                <a:solidFill>
                  <a:schemeClr val="bg2">
                    <a:lumMod val="50000"/>
                  </a:schemeClr>
                </a:solidFill>
              </a:rPr>
              <a:t>클로프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eaLnBrk="1" hangingPunct="1"/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                       -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국내 판매중인 담배꽁초 수거함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-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fveep\Desktop\오목눈이\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357298"/>
            <a:ext cx="2441808" cy="1571636"/>
          </a:xfrm>
          <a:prstGeom prst="rect">
            <a:avLst/>
          </a:prstGeom>
          <a:noFill/>
        </p:spPr>
      </p:pic>
      <p:pic>
        <p:nvPicPr>
          <p:cNvPr id="3075" name="Picture 3" descr="C:\Users\fveep\Desktop\오목눈이\1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5" y="1428736"/>
            <a:ext cx="4429125" cy="571504"/>
          </a:xfrm>
          <a:prstGeom prst="rect">
            <a:avLst/>
          </a:prstGeom>
          <a:noFill/>
        </p:spPr>
      </p:pic>
      <p:pic>
        <p:nvPicPr>
          <p:cNvPr id="3076" name="Picture 4" descr="C:\Users\fveep\Desktop\오목눈이\1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2071678"/>
            <a:ext cx="4371791" cy="714380"/>
          </a:xfrm>
          <a:prstGeom prst="rect">
            <a:avLst/>
          </a:prstGeom>
          <a:noFill/>
        </p:spPr>
      </p:pic>
      <p:pic>
        <p:nvPicPr>
          <p:cNvPr id="3078" name="Picture 6" descr="C:\Users\fveep\Desktop\오목눈이\1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3174" y="3500438"/>
            <a:ext cx="5357850" cy="3143272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15255-99A2-4063-9EAB-810B74EA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담배꽁초 재활용 국내 사례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98C6BA-0987-4D01-A59F-69463E989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1412875"/>
            <a:ext cx="3723926" cy="4968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628F90-D2DA-4B88-81E5-7A9A1BE29AE4}"/>
              </a:ext>
            </a:extLst>
          </p:cNvPr>
          <p:cNvSpPr txBox="1"/>
          <p:nvPr/>
        </p:nvSpPr>
        <p:spPr>
          <a:xfrm>
            <a:off x="4872496" y="1412875"/>
            <a:ext cx="3723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 </a:t>
            </a:r>
            <a:r>
              <a:rPr lang="ko-KR" altLang="en-US" sz="1500" dirty="0"/>
              <a:t>국내에서도 최근 </a:t>
            </a:r>
            <a:r>
              <a:rPr lang="ko-KR" altLang="en-US" sz="1500" dirty="0" err="1"/>
              <a:t>이지원바이오</a:t>
            </a:r>
            <a:r>
              <a:rPr lang="ko-KR" altLang="en-US" sz="1500" dirty="0"/>
              <a:t> 라는 중소기업에서 수도권 중심으로 담배꽁초를 재활용 하는 수거통을 보급을 하여 담배꽁초를 수거 하고 있습니다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수거된 담배꽁초는 비 농업용 비료로 재활용되어 골프장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가로수등의</a:t>
            </a:r>
            <a:r>
              <a:rPr lang="ko-KR" altLang="en-US" sz="1500" dirty="0"/>
              <a:t> 비료로 쓰이고 있다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1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CBR BOX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marL="514350" indent="-514350">
              <a:buFont typeface="Wingdings" pitchFamily="2" charset="2"/>
              <a:buChar char="ü"/>
            </a:pPr>
            <a:r>
              <a:rPr lang="en-US" altLang="ko-KR" b="1" dirty="0"/>
              <a:t>3D </a:t>
            </a:r>
            <a:r>
              <a:rPr lang="ko-KR" altLang="en-US" b="1" dirty="0"/>
              <a:t>프린터 생산</a:t>
            </a:r>
            <a:endParaRPr lang="en-US" altLang="ko-KR" b="1" dirty="0"/>
          </a:p>
          <a:p>
            <a:pPr>
              <a:buNone/>
            </a:pPr>
            <a:r>
              <a:rPr lang="en-US" altLang="ko-KR" sz="1800" dirty="0"/>
              <a:t>   </a:t>
            </a:r>
            <a:r>
              <a:rPr lang="ko-KR" altLang="en-US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다양한 색상 및 형태 가능</a:t>
            </a:r>
            <a:r>
              <a:rPr lang="en-US" altLang="ko-KR" sz="1800" dirty="0"/>
              <a:t>(</a:t>
            </a:r>
            <a:r>
              <a:rPr lang="en-US" altLang="ko-KR" sz="1800" u="sng" dirty="0"/>
              <a:t>Customizing</a:t>
            </a:r>
            <a:r>
              <a:rPr lang="en-US" altLang="ko-KR" sz="1800" dirty="0"/>
              <a:t>)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ko-KR" altLang="en-US" b="1" dirty="0"/>
              <a:t>코팅</a:t>
            </a:r>
            <a:endParaRPr lang="en-US" altLang="ko-KR" b="1" dirty="0"/>
          </a:p>
          <a:p>
            <a:pPr>
              <a:buNone/>
            </a:pPr>
            <a:r>
              <a:rPr lang="en-US" altLang="ko-KR" sz="1800" dirty="0"/>
              <a:t>  </a:t>
            </a:r>
            <a:r>
              <a:rPr lang="ko-KR" altLang="en-US" sz="1800" u="sng" dirty="0">
                <a:solidFill>
                  <a:schemeClr val="tx2">
                    <a:lumMod val="85000"/>
                    <a:lumOff val="15000"/>
                  </a:schemeClr>
                </a:solidFill>
              </a:rPr>
              <a:t>고열</a:t>
            </a:r>
            <a:r>
              <a:rPr lang="en-US" altLang="ko-KR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800" u="sng" dirty="0">
                <a:solidFill>
                  <a:schemeClr val="tx2">
                    <a:lumMod val="85000"/>
                    <a:lumOff val="15000"/>
                  </a:schemeClr>
                </a:solidFill>
              </a:rPr>
              <a:t>마모</a:t>
            </a:r>
            <a:r>
              <a:rPr lang="en-US" altLang="ko-KR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800" u="sng" dirty="0">
                <a:solidFill>
                  <a:schemeClr val="tx2">
                    <a:lumMod val="85000"/>
                    <a:lumOff val="15000"/>
                  </a:schemeClr>
                </a:solidFill>
              </a:rPr>
              <a:t>부식</a:t>
            </a:r>
            <a:r>
              <a:rPr lang="ko-KR" altLang="en-US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에 강한 코팅피막</a:t>
            </a:r>
            <a:endParaRPr lang="en-US" altLang="ko-KR" sz="18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dirty="0"/>
              <a:t>  </a:t>
            </a:r>
            <a:r>
              <a:rPr lang="ko-KR" altLang="en-US" b="1" dirty="0"/>
              <a:t>전자</a:t>
            </a:r>
            <a:endParaRPr lang="en-US" altLang="ko-KR" b="1" dirty="0"/>
          </a:p>
          <a:p>
            <a:pPr>
              <a:buNone/>
            </a:pPr>
            <a:r>
              <a:rPr lang="en-US" altLang="ko-KR" sz="1800" dirty="0"/>
              <a:t>   </a:t>
            </a:r>
            <a:r>
              <a:rPr lang="ko-KR" altLang="en-US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잔량확인</a:t>
            </a:r>
            <a:r>
              <a:rPr lang="ko-KR" altLang="en-US" sz="1800" u="sng" dirty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800" u="sng" dirty="0">
                <a:solidFill>
                  <a:schemeClr val="tx2">
                    <a:lumMod val="85000"/>
                    <a:lumOff val="15000"/>
                  </a:schemeClr>
                </a:solidFill>
              </a:rPr>
              <a:t>LED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   </a:t>
            </a:r>
            <a:r>
              <a:rPr lang="ko-KR" altLang="en-US" sz="1800" u="sng" dirty="0">
                <a:solidFill>
                  <a:schemeClr val="tx2">
                    <a:lumMod val="85000"/>
                    <a:lumOff val="15000"/>
                  </a:schemeClr>
                </a:solidFill>
              </a:rPr>
              <a:t>스테레오 스피커</a:t>
            </a:r>
            <a:r>
              <a:rPr lang="en-US" altLang="ko-KR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위치노출</a:t>
            </a:r>
            <a:r>
              <a:rPr lang="en-US" altLang="ko-KR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   </a:t>
            </a:r>
            <a:r>
              <a:rPr lang="ko-KR" altLang="en-US" sz="1800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어플</a:t>
            </a:r>
            <a:r>
              <a:rPr lang="ko-KR" altLang="en-US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위치서비스 및 내부 </a:t>
            </a:r>
            <a:r>
              <a:rPr lang="ko-KR" altLang="en-US" sz="1800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용기량</a:t>
            </a:r>
            <a:r>
              <a:rPr lang="ko-KR" altLang="en-US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 확인 가능</a:t>
            </a:r>
            <a:endParaRPr lang="en-US" altLang="ko-KR" sz="18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b="1" dirty="0"/>
              <a:t>서비스</a:t>
            </a:r>
            <a:endParaRPr lang="en-US" altLang="ko-KR" b="1" dirty="0"/>
          </a:p>
          <a:p>
            <a:pPr>
              <a:buNone/>
            </a:pPr>
            <a:r>
              <a:rPr lang="en-US" altLang="ko-KR" sz="1800" dirty="0"/>
              <a:t>  </a:t>
            </a:r>
            <a:r>
              <a:rPr lang="ko-KR" altLang="en-US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공공장소를 위한 </a:t>
            </a:r>
            <a:r>
              <a:rPr lang="ko-KR" altLang="en-US" sz="1800" u="sng" dirty="0">
                <a:solidFill>
                  <a:schemeClr val="tx2">
                    <a:lumMod val="85000"/>
                    <a:lumOff val="15000"/>
                  </a:schemeClr>
                </a:solidFill>
              </a:rPr>
              <a:t>폐기물 솔루션 </a:t>
            </a:r>
            <a:r>
              <a:rPr lang="ko-KR" altLang="en-US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제공</a:t>
            </a:r>
            <a:endParaRPr lang="en-US" altLang="ko-KR" sz="18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재활용된 원료 → </a:t>
            </a:r>
            <a:r>
              <a:rPr lang="ko-KR" altLang="en-US" sz="1800" u="sng" dirty="0">
                <a:solidFill>
                  <a:schemeClr val="tx2">
                    <a:lumMod val="85000"/>
                    <a:lumOff val="15000"/>
                  </a:schemeClr>
                </a:solidFill>
              </a:rPr>
              <a:t>지역사회</a:t>
            </a:r>
            <a:r>
              <a:rPr lang="ko-KR" altLang="en-US" sz="1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를 위해 사용</a:t>
            </a:r>
          </a:p>
        </p:txBody>
      </p:sp>
      <p:pic>
        <p:nvPicPr>
          <p:cNvPr id="4099" name="Picture 3" descr="C:\Users\fveep\Desktop\오목눈이\22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1714488"/>
            <a:ext cx="3452790" cy="2143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82218-20A2-4267-9353-1F7A94BC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45947-C0CA-482D-AA49-7C5F5BC4A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28775"/>
            <a:ext cx="8785671" cy="4968875"/>
          </a:xfrm>
        </p:spPr>
        <p:txBody>
          <a:bodyPr/>
          <a:lstStyle/>
          <a:p>
            <a:r>
              <a:rPr lang="en-US" altLang="ko-KR" sz="1500" dirty="0">
                <a:hlinkClick r:id="rId2"/>
              </a:rPr>
              <a:t>https://www.bbc.com/korean/news-48767692?xtor=AL-73-%5Bpartner%5D-%5Bnaver%5D-%5Bheadline%5D-%5Bkorean%5D-%5Bbizdev%5D-%5Bisapi%5D</a:t>
            </a:r>
            <a:endParaRPr lang="en-US" altLang="ko-KR" sz="1500" dirty="0"/>
          </a:p>
          <a:p>
            <a:r>
              <a:rPr lang="en-US" altLang="ko-KR" sz="1500" dirty="0"/>
              <a:t>- </a:t>
            </a:r>
            <a:r>
              <a:rPr lang="ko-KR" altLang="en-US" sz="1500" dirty="0"/>
              <a:t>환경</a:t>
            </a:r>
            <a:r>
              <a:rPr lang="en-US" altLang="ko-KR" sz="1500" dirty="0"/>
              <a:t>: </a:t>
            </a:r>
            <a:r>
              <a:rPr lang="ko-KR" altLang="en-US" sz="1500" dirty="0"/>
              <a:t>새끼에게 </a:t>
            </a:r>
            <a:r>
              <a:rPr lang="en-US" altLang="ko-KR" sz="1500" dirty="0"/>
              <a:t>‘</a:t>
            </a:r>
            <a:r>
              <a:rPr lang="ko-KR" altLang="en-US" sz="1500" dirty="0" err="1"/>
              <a:t>담배꽁초＇물려주는</a:t>
            </a:r>
            <a:r>
              <a:rPr lang="en-US" altLang="ko-KR" sz="1500" dirty="0"/>
              <a:t>….</a:t>
            </a:r>
          </a:p>
          <a:p>
            <a:endParaRPr lang="en-US" altLang="ko-KR" sz="1500" dirty="0"/>
          </a:p>
          <a:p>
            <a:r>
              <a:rPr lang="en-US" altLang="ko-KR" sz="1500" dirty="0">
                <a:hlinkClick r:id="rId3"/>
              </a:rPr>
              <a:t>www.greenpostkorea.co.kr/news/articleView.html?idxno=108676</a:t>
            </a:r>
            <a:endParaRPr lang="en-US" altLang="ko-KR" sz="1500" dirty="0"/>
          </a:p>
          <a:p>
            <a:r>
              <a:rPr lang="en-US" altLang="ko-KR" sz="1500" dirty="0"/>
              <a:t>- </a:t>
            </a:r>
            <a:r>
              <a:rPr lang="ko-KR" altLang="en-US" sz="1500" dirty="0" err="1"/>
              <a:t>그린포스트코리아</a:t>
            </a:r>
            <a:r>
              <a:rPr lang="ko-KR" altLang="en-US" sz="1500" dirty="0"/>
              <a:t> </a:t>
            </a:r>
            <a:r>
              <a:rPr lang="en-US" altLang="ko-KR" sz="1500" dirty="0"/>
              <a:t>: “800</a:t>
            </a:r>
            <a:r>
              <a:rPr lang="ko-KR" altLang="en-US" sz="1500" dirty="0" err="1"/>
              <a:t>억개</a:t>
            </a:r>
            <a:r>
              <a:rPr lang="ko-KR" altLang="en-US" sz="1500" dirty="0"/>
              <a:t> 담배꽁초</a:t>
            </a:r>
            <a:r>
              <a:rPr lang="en-US" altLang="ko-KR" sz="1500" dirty="0"/>
              <a:t>……</a:t>
            </a:r>
          </a:p>
          <a:p>
            <a:endParaRPr lang="en-US" altLang="ko-KR" sz="1500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4328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ko-KR" sz="7200" b="1" dirty="0"/>
          </a:p>
          <a:p>
            <a:pPr algn="ctr">
              <a:buNone/>
            </a:pPr>
            <a:r>
              <a:rPr lang="ko-KR" altLang="en-US" sz="7200" b="1" dirty="0"/>
              <a:t>감사합니다</a:t>
            </a:r>
            <a:r>
              <a:rPr lang="en-US" altLang="ko-KR" sz="7200" b="1" dirty="0"/>
              <a:t>.</a:t>
            </a:r>
            <a:endParaRPr lang="ko-KR" altLang="en-US" sz="7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2">
      <a:dk1>
        <a:srgbClr val="4D4D4D"/>
      </a:dk1>
      <a:lt1>
        <a:srgbClr val="FFFFFF"/>
      </a:lt1>
      <a:dk2>
        <a:srgbClr val="000000"/>
      </a:dk2>
      <a:lt2>
        <a:srgbClr val="B6C7E3"/>
      </a:lt2>
      <a:accent1>
        <a:srgbClr val="C6C5D5"/>
      </a:accent1>
      <a:accent2>
        <a:srgbClr val="CCD8EC"/>
      </a:accent2>
      <a:accent3>
        <a:srgbClr val="FFFFFF"/>
      </a:accent3>
      <a:accent4>
        <a:srgbClr val="404040"/>
      </a:accent4>
      <a:accent5>
        <a:srgbClr val="DFDFE7"/>
      </a:accent5>
      <a:accent6>
        <a:srgbClr val="B9C4D6"/>
      </a:accent6>
      <a:hlink>
        <a:srgbClr val="B9B8C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333333"/>
        </a:lt2>
        <a:accent1>
          <a:srgbClr val="4D4D4D"/>
        </a:accent1>
        <a:accent2>
          <a:srgbClr val="808080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737373"/>
        </a:accent6>
        <a:hlink>
          <a:srgbClr val="C0C0C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B6C7E3"/>
        </a:lt2>
        <a:accent1>
          <a:srgbClr val="C6C5D5"/>
        </a:accent1>
        <a:accent2>
          <a:srgbClr val="CCD8EC"/>
        </a:accent2>
        <a:accent3>
          <a:srgbClr val="FFFFFF"/>
        </a:accent3>
        <a:accent4>
          <a:srgbClr val="404040"/>
        </a:accent4>
        <a:accent5>
          <a:srgbClr val="DFDFE7"/>
        </a:accent5>
        <a:accent6>
          <a:srgbClr val="B9C4D6"/>
        </a:accent6>
        <a:hlink>
          <a:srgbClr val="B9B8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332</TotalTime>
  <Words>307</Words>
  <Application>Microsoft Office PowerPoint</Application>
  <PresentationFormat>화면 슬라이드 쇼(4:3)</PresentationFormat>
  <Paragraphs>46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Wingdings</vt:lpstr>
      <vt:lpstr>template</vt:lpstr>
      <vt:lpstr>cigarette butts recycling box [C BOX] </vt:lpstr>
      <vt:lpstr>International environmental problems caused by cigarette butts</vt:lpstr>
      <vt:lpstr>C BOX</vt:lpstr>
      <vt:lpstr>세계는 꽁초 재활용 느는데…</vt:lpstr>
      <vt:lpstr>담배꽁초 아웃!</vt:lpstr>
      <vt:lpstr>담배꽁초 재활용 국내 사례</vt:lpstr>
      <vt:lpstr>CBR BOX</vt:lpstr>
      <vt:lpstr>출처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BOX</dc:title>
  <dc:creator>이향철</dc:creator>
  <cp:lastModifiedBy> </cp:lastModifiedBy>
  <cp:revision>42</cp:revision>
  <dcterms:created xsi:type="dcterms:W3CDTF">2019-08-26T13:16:29Z</dcterms:created>
  <dcterms:modified xsi:type="dcterms:W3CDTF">2019-09-23T12:19:58Z</dcterms:modified>
</cp:coreProperties>
</file>