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69" r:id="rId3"/>
    <p:sldId id="273" r:id="rId4"/>
    <p:sldId id="275" r:id="rId5"/>
    <p:sldId id="276" r:id="rId6"/>
    <p:sldId id="277" r:id="rId7"/>
    <p:sldId id="271" r:id="rId8"/>
    <p:sldId id="267" r:id="rId9"/>
    <p:sldId id="26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1" autoAdjust="0"/>
    <p:restoredTop sz="94626" autoAdjust="0"/>
  </p:normalViewPr>
  <p:slideViewPr>
    <p:cSldViewPr>
      <p:cViewPr varScale="1">
        <p:scale>
          <a:sx n="80" d="100"/>
          <a:sy n="80" d="100"/>
        </p:scale>
        <p:origin x="10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3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7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0BB6E7-23E6-4885-B914-B48882DDE7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1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7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7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지적 부분 신빙성 있는 자료 출처 확인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BB6E7-23E6-4885-B914-B48882DDE7D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4450"/>
            <a:ext cx="6697663" cy="893763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836613"/>
            <a:ext cx="6697663" cy="5619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76250"/>
            <a:ext cx="1943100" cy="6121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76250"/>
            <a:ext cx="5681662" cy="6121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6287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6287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7A160-9D9C-4875-A662-919209F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16832"/>
            <a:ext cx="7812757" cy="2952750"/>
          </a:xfrm>
        </p:spPr>
        <p:txBody>
          <a:bodyPr/>
          <a:lstStyle/>
          <a:p>
            <a:pPr algn="ctr"/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Cigarette Butts Recycling Box</a:t>
            </a:r>
            <a:br>
              <a:rPr lang="en-US" altLang="ko-KR" b="0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b="0" dirty="0">
                <a:latin typeface="HY견고딕" pitchFamily="18" charset="-127"/>
                <a:ea typeface="HY견고딕" pitchFamily="18" charset="-127"/>
              </a:rPr>
              <a:t>[C BOX]</a:t>
            </a:r>
            <a:br>
              <a:rPr lang="en-US" altLang="ko-KR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740-4FFB-4BD8-AD65-720DC601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3861048"/>
            <a:ext cx="7777162" cy="2880320"/>
          </a:xfrm>
        </p:spPr>
        <p:txBody>
          <a:bodyPr/>
          <a:lstStyle/>
          <a:p>
            <a:pPr marL="0" indent="0" algn="r">
              <a:buNone/>
            </a:pP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en-US" altLang="ko-KR" sz="36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TEAM B</a:t>
            </a: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20144771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김병문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20144717 </a:t>
            </a:r>
            <a:r>
              <a:rPr lang="ko-KR" altLang="en-US" sz="1800" dirty="0" err="1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손의주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20134848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이현수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20164288 </a:t>
            </a:r>
            <a:r>
              <a:rPr lang="ko-KR" altLang="en-US" sz="1800" dirty="0">
                <a:solidFill>
                  <a:schemeClr val="accent5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안성열</a:t>
            </a:r>
            <a:endParaRPr lang="en-US" altLang="ko-KR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 algn="r">
              <a:buNone/>
            </a:pPr>
            <a:endParaRPr lang="ko-KR" altLang="en-US" sz="1800" dirty="0">
              <a:solidFill>
                <a:schemeClr val="accent5">
                  <a:lumMod val="1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0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Development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4807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3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진행상황</a:t>
            </a:r>
            <a:endParaRPr lang="en-US" altLang="ko-KR" sz="2000" b="1" spc="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spc="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모듈 종합 구동 </a:t>
            </a:r>
            <a:r>
              <a:rPr lang="ko-KR" altLang="en-US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확인중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디자인 수정작업 진행중</a:t>
            </a: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연동 작업 진행중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데모모델 제작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수정작업 진행중</a:t>
            </a:r>
            <a:r>
              <a:rPr lang="en-US" altLang="ko-KR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0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1" y="1145239"/>
            <a:ext cx="529230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모듈 종합 구동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E02E3-5041-4357-9A9B-D6B938BD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8315"/>
            <a:ext cx="2496443" cy="524416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228BBB8-EA66-4073-8C16-372BEB40F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5122668" cy="45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1" y="1145239"/>
            <a:ext cx="529230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디자인 수정작업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184D9E-D348-4407-9CA4-FE46CF0E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58" y="2066622"/>
            <a:ext cx="2358939" cy="41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1" y="1145239"/>
            <a:ext cx="529230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아두이노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어플리케이션 연동작업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E02E3-5041-4357-9A9B-D6B938BD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18315"/>
            <a:ext cx="2496443" cy="524416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87C2181-F094-48E2-BEA0-E9F2CF1B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34414"/>
            <a:ext cx="5544615" cy="411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1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1116013" y="47625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ko-KR" altLang="en-US" kern="0" dirty="0"/>
              <a:t>개발 진행 상황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777" y="1728068"/>
            <a:ext cx="5292303" cy="677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6011" y="1145239"/>
            <a:ext cx="5292303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3d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이용해 데모모델 제작</a:t>
            </a:r>
            <a:r>
              <a:rPr lang="en-US" altLang="ko-KR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수정작업 진행중</a:t>
            </a:r>
            <a:endParaRPr lang="en-US" altLang="ko-KR" sz="2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실내, 싱크, 거울, 하얀색이(가) 표시된 사진&#10;&#10;자동 생성된 설명">
            <a:extLst>
              <a:ext uri="{FF2B5EF4-FFF2-40B4-BE49-F238E27FC236}">
                <a16:creationId xmlns:a16="http://schemas.microsoft.com/office/drawing/2014/main" id="{61CD192F-3727-4B7B-A94F-F14D7922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" y="2852935"/>
            <a:ext cx="5497126" cy="3422989"/>
          </a:xfrm>
          <a:prstGeom prst="rect">
            <a:avLst/>
          </a:prstGeom>
        </p:spPr>
      </p:pic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7DF4B3B-0E2B-4346-AC63-CFAE2AE2C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4569"/>
            <a:ext cx="4165359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 bwMode="auto">
          <a:xfrm>
            <a:off x="971600" y="548680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Application design</a:t>
            </a:r>
            <a:endParaRPr lang="ko-KR" altLang="en-US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2358939" cy="4193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1517191"/>
            <a:ext cx="809724" cy="426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2406295"/>
            <a:ext cx="809724" cy="4261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3295399"/>
            <a:ext cx="809724" cy="426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4185629"/>
            <a:ext cx="809724" cy="4261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45" y="5075859"/>
            <a:ext cx="809724" cy="426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3627" y="5861674"/>
            <a:ext cx="1531188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스타팅 화면</a:t>
            </a: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1952" y="5861674"/>
            <a:ext cx="1618279" cy="4001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나눔바른고딕" panose="020B0603020101020101" pitchFamily="50" charset="-127"/>
                <a:ea typeface="문체부 돋음체" panose="020B0609000101010101" pitchFamily="49" charset="-127"/>
              </a:rPr>
              <a:t>기능 버튼</a:t>
            </a:r>
            <a:endParaRPr lang="en-US" altLang="ko-KR" sz="2000" b="1" dirty="0">
              <a:solidFill>
                <a:srgbClr val="000000"/>
              </a:solidFill>
              <a:latin typeface="나눔바른고딕" panose="020B0603020101020101" pitchFamily="50" charset="-127"/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3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E3481-893D-44FB-8EA7-CF304D4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F401E-003D-49FF-B870-E31F422D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3" y="1317104"/>
            <a:ext cx="7596336" cy="50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3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7777162" cy="4968875"/>
          </a:xfrm>
        </p:spPr>
        <p:txBody>
          <a:bodyPr/>
          <a:lstStyle/>
          <a:p>
            <a:pPr algn="ctr">
              <a:buNone/>
            </a:pPr>
            <a:endParaRPr lang="en-US" altLang="ko-KR" sz="8000" dirty="0">
              <a:solidFill>
                <a:srgbClr val="000000"/>
              </a:solidFill>
              <a:latin typeface="+mj-lt"/>
            </a:endParaRPr>
          </a:p>
          <a:p>
            <a:pPr algn="ctr">
              <a:buNone/>
            </a:pPr>
            <a:r>
              <a:rPr lang="en-US" altLang="ko-KR" sz="8000" dirty="0">
                <a:solidFill>
                  <a:srgbClr val="000000"/>
                </a:solidFill>
                <a:latin typeface="+mj-lt"/>
              </a:rPr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000000"/>
      </a:dk2>
      <a:lt2>
        <a:srgbClr val="B6C7E3"/>
      </a:lt2>
      <a:accent1>
        <a:srgbClr val="C6C5D5"/>
      </a:accent1>
      <a:accent2>
        <a:srgbClr val="CCD8EC"/>
      </a:accent2>
      <a:accent3>
        <a:srgbClr val="FFFFFF"/>
      </a:accent3>
      <a:accent4>
        <a:srgbClr val="404040"/>
      </a:accent4>
      <a:accent5>
        <a:srgbClr val="DFDFE7"/>
      </a:accent5>
      <a:accent6>
        <a:srgbClr val="B9C4D6"/>
      </a:accent6>
      <a:hlink>
        <a:srgbClr val="B9B8C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2000" b="1" dirty="0" smtClean="0">
            <a:solidFill>
              <a:srgbClr val="000000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333333"/>
        </a:lt2>
        <a:accent1>
          <a:srgbClr val="4D4D4D"/>
        </a:accent1>
        <a:accent2>
          <a:srgbClr val="808080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737373"/>
        </a:accent6>
        <a:hlink>
          <a:srgbClr val="C0C0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B6C7E3"/>
        </a:lt2>
        <a:accent1>
          <a:srgbClr val="C6C5D5"/>
        </a:accent1>
        <a:accent2>
          <a:srgbClr val="CCD8EC"/>
        </a:accent2>
        <a:accent3>
          <a:srgbClr val="FFFFFF"/>
        </a:accent3>
        <a:accent4>
          <a:srgbClr val="404040"/>
        </a:accent4>
        <a:accent5>
          <a:srgbClr val="DFDFE7"/>
        </a:accent5>
        <a:accent6>
          <a:srgbClr val="B9C4D6"/>
        </a:accent6>
        <a:hlink>
          <a:srgbClr val="B9B8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화면 슬라이드 쇼(4:3)</PresentationFormat>
  <Paragraphs>42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나눔바른고딕</vt:lpstr>
      <vt:lpstr>Arial</vt:lpstr>
      <vt:lpstr>template</vt:lpstr>
      <vt:lpstr>Cigarette Butts Recycling Box [C BOX] </vt:lpstr>
      <vt:lpstr>Project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BOX</dc:title>
  <dc:creator>이향철</dc:creator>
  <cp:lastModifiedBy>Byeong-mun Kim</cp:lastModifiedBy>
  <cp:revision>110</cp:revision>
  <dcterms:created xsi:type="dcterms:W3CDTF">2019-08-26T13:16:29Z</dcterms:created>
  <dcterms:modified xsi:type="dcterms:W3CDTF">2019-10-22T08:25:42Z</dcterms:modified>
</cp:coreProperties>
</file>