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9" r:id="rId3"/>
    <p:sldId id="279" r:id="rId4"/>
    <p:sldId id="277" r:id="rId5"/>
    <p:sldId id="278" r:id="rId6"/>
    <p:sldId id="267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 autoAdjust="0"/>
    <p:restoredTop sz="94626" autoAdjust="0"/>
  </p:normalViewPr>
  <p:slideViewPr>
    <p:cSldViewPr>
      <p:cViewPr>
        <p:scale>
          <a:sx n="117" d="100"/>
          <a:sy n="117" d="100"/>
        </p:scale>
        <p:origin x="-109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en-US" altLang="ko-KR" sz="36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</a:t>
            </a: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B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a고딕15" pitchFamily="18" charset="-127"/>
                <a:ea typeface="a고딕15" pitchFamily="18" charset="-127"/>
              </a:rPr>
              <a:t>개발 진행상황</a:t>
            </a:r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아두이노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각 모듈간 호환성 체크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WiFi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모듈과 어플리케이션 연동 코딩완료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Tiny DB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를 사용한 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CBOX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위치 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List </a:t>
            </a: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제작중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어플리케이션 내 디자인 </a:t>
            </a: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수정중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8" y="1728068"/>
            <a:ext cx="2420442" cy="445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9832" y="1728068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상단의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wifi</a:t>
            </a:r>
            <a:r>
              <a:rPr lang="en-US" altLang="ko-KR" sz="20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버튼 및 확인 레이블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 또는 특정 위치 확인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지도에 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C-BOX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위치를 지정하는 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292080" y="357301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4309065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Wifi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버튼 위치수정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CBOX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 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View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TinyDB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리스트 저장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구현중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7" y="1728068"/>
            <a:ext cx="2376264" cy="44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6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0959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72" y="1960371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724"/>
            <a:ext cx="2425814" cy="431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724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72" y="1960371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</a:t>
            </a:r>
            <a:r>
              <a:rPr lang="en-US" altLang="ko-KR" kern="0" dirty="0" smtClean="0"/>
              <a:t>Plan</a:t>
            </a:r>
            <a:endParaRPr lang="ko-KR" altLang="en-US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772816"/>
            <a:ext cx="6480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a고딕15" pitchFamily="18" charset="-127"/>
                <a:ea typeface="a고딕15" pitchFamily="18" charset="-127"/>
              </a:rPr>
              <a:t>어플리케이션 개발 계획</a:t>
            </a:r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Tiny DB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를 이용한 어플리케이션 완성도 높이기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아두이노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모듈과 연동하여 작동여부 확인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어플리케이션 디자인 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(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위치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,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해상도 등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)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와이파이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모듈 연결과 잔량센서 활용에 대한 회의 필요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1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3F401E-003D-49FF-B870-E31F422D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3" y="1317104"/>
            <a:ext cx="7596336" cy="50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>
                <a:solidFill>
                  <a:srgbClr val="000000"/>
                </a:solidFill>
                <a:latin typeface="+mj-lt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140</Words>
  <Application>Microsoft Office PowerPoint</Application>
  <PresentationFormat>화면 슬라이드 쇼(4:3)</PresentationFormat>
  <Paragraphs>50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template</vt:lpstr>
      <vt:lpstr>Cigarette Butts Recycling Box [C BOX] </vt:lpstr>
      <vt:lpstr>Project Development</vt:lpstr>
      <vt:lpstr>PowerPoint 프레젠테이션</vt:lpstr>
      <vt:lpstr>PowerPoint 프레젠테이션</vt:lpstr>
      <vt:lpstr>PowerPoint 프레젠테이션</vt:lpstr>
      <vt:lpstr>GitHub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Adminstarter</cp:lastModifiedBy>
  <cp:revision>130</cp:revision>
  <dcterms:created xsi:type="dcterms:W3CDTF">2019-08-26T13:16:29Z</dcterms:created>
  <dcterms:modified xsi:type="dcterms:W3CDTF">2019-11-10T14:50:47Z</dcterms:modified>
</cp:coreProperties>
</file>