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45862-5433-43FE-8D43-08B1774AFC6C}">
          <p14:sldIdLst>
            <p14:sldId id="25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56"/>
  </p:normalViewPr>
  <p:slideViewPr>
    <p:cSldViewPr snapToGrid="0">
      <p:cViewPr>
        <p:scale>
          <a:sx n="88" d="100"/>
          <a:sy n="88" d="100"/>
        </p:scale>
        <p:origin x="148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21 August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70" y="1276124"/>
            <a:ext cx="4760688" cy="57807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Distribution of cab users as per 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D9D42-56D0-F909-0E63-EF4085EB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09" y="1714492"/>
            <a:ext cx="9374150" cy="43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8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70" y="1276124"/>
            <a:ext cx="4760688" cy="5780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Year-wise cab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14DF-B90A-E299-6E15-7D4D6CCE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2" y="2013855"/>
            <a:ext cx="4686698" cy="3690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19F14-86EB-DFC8-CAC0-3AE5E3277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2905"/>
            <a:ext cx="5508892" cy="3125334"/>
          </a:xfrm>
          <a:prstGeom prst="rect">
            <a:avLst/>
          </a:prstGeom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DCAEEE07-44DD-B135-CD6B-CE9E81F3D0AE}"/>
              </a:ext>
            </a:extLst>
          </p:cNvPr>
          <p:cNvSpPr txBox="1">
            <a:spLocks/>
          </p:cNvSpPr>
          <p:nvPr/>
        </p:nvSpPr>
        <p:spPr>
          <a:xfrm>
            <a:off x="6339112" y="1276124"/>
            <a:ext cx="4760688" cy="5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Year-wise cab users percentage </a:t>
            </a:r>
          </a:p>
        </p:txBody>
      </p:sp>
    </p:spTree>
    <p:extLst>
      <p:ext uri="{BB962C8B-B14F-4D97-AF65-F5344CB8AC3E}">
        <p14:creationId xmlns:p14="http://schemas.microsoft.com/office/powerpoint/2010/main" val="2550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6535059" cy="57807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Average profits for both companies in all the cities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6EAE2-C4D6-8B54-A932-3E19749F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48" y="1854198"/>
            <a:ext cx="8630304" cy="42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8" y="1276124"/>
            <a:ext cx="10279745" cy="5780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Plot of profit average in three years for both companies, profit took a dip for both companies in 2017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05E45-89EF-3AA6-1124-B5531403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7" y="1788884"/>
            <a:ext cx="8740897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8" y="1276124"/>
            <a:ext cx="10279745" cy="5780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Hypothesis testing using chi2 test shows genders have cab company preference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426D9-6C9E-4787-B7A2-71250FF1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50" y="1854198"/>
            <a:ext cx="3482642" cy="14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F35DA-752D-B983-1E3E-BA34652A2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0" y="4379068"/>
            <a:ext cx="3116978" cy="1363200"/>
          </a:xfrm>
          <a:prstGeom prst="rect">
            <a:avLst/>
          </a:prstGeo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251AFD2D-08F3-E6DC-5861-BAD325CFF8EC}"/>
              </a:ext>
            </a:extLst>
          </p:cNvPr>
          <p:cNvSpPr txBox="1">
            <a:spLocks/>
          </p:cNvSpPr>
          <p:nvPr/>
        </p:nvSpPr>
        <p:spPr>
          <a:xfrm>
            <a:off x="593269" y="3691131"/>
            <a:ext cx="10279745" cy="578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6600"/>
                </a:solidFill>
              </a:rPr>
              <a:t>Hypothesis testing using chi2 test shows there is no relationship between payment mode and cab company</a:t>
            </a:r>
          </a:p>
        </p:txBody>
      </p:sp>
    </p:spTree>
    <p:extLst>
      <p:ext uri="{BB962C8B-B14F-4D97-AF65-F5344CB8AC3E}">
        <p14:creationId xmlns:p14="http://schemas.microsoft.com/office/powerpoint/2010/main" val="34225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8" y="1276124"/>
            <a:ext cx="10279745" cy="57807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Hypothesis testing using t-test shows Age groups have preference towards particular cab company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426D9-6C9E-4787-B7A2-71250FF1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50" y="1854198"/>
            <a:ext cx="3482642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 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8" y="1276123"/>
            <a:ext cx="10584546" cy="43300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Yellow cab performs well in all metrics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Profit earned and market share of Yellow cab is higher compared to Pink 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Yellow cab has more customers in all the cities except for Nashville (TN), Pittsburgh (PA), Sacramento (CA) and San Diego (CA).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Despite customer numbers Yellow cab has higher profit than Pink cab in all the above four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The average distance travelled and average age of customers are almost same for both the cab companies</a:t>
            </a:r>
          </a:p>
        </p:txBody>
      </p:sp>
    </p:spTree>
    <p:extLst>
      <p:ext uri="{BB962C8B-B14F-4D97-AF65-F5344CB8AC3E}">
        <p14:creationId xmlns:p14="http://schemas.microsoft.com/office/powerpoint/2010/main" val="24299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8" y="1276123"/>
            <a:ext cx="10584546" cy="43300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Yellow cab has the highest profit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It has the highest market share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Average profit margin </a:t>
            </a:r>
            <a:r>
              <a:rPr lang="en-GB">
                <a:solidFill>
                  <a:schemeClr val="accent2"/>
                </a:solidFill>
              </a:rPr>
              <a:t>is higher too for yellow cab</a:t>
            </a:r>
            <a:endParaRPr lang="en-GB" dirty="0">
              <a:solidFill>
                <a:schemeClr val="accent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Looking at all the metrics it is advisable to consider investing in Yellow Cab</a:t>
            </a:r>
          </a:p>
        </p:txBody>
      </p:sp>
    </p:spTree>
    <p:extLst>
      <p:ext uri="{BB962C8B-B14F-4D97-AF65-F5344CB8AC3E}">
        <p14:creationId xmlns:p14="http://schemas.microsoft.com/office/powerpoint/2010/main" val="22798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D2747DF-EB2C-8D54-3F0D-DD2660ED3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10791373" cy="45876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6600"/>
                </a:solidFill>
              </a:rPr>
              <a:t>Considering the EDA  performed on the dataset, it is advisable to consider investment in Yellow cab company</a:t>
            </a:r>
          </a:p>
        </p:txBody>
      </p:sp>
    </p:spTree>
    <p:extLst>
      <p:ext uri="{BB962C8B-B14F-4D97-AF65-F5344CB8AC3E}">
        <p14:creationId xmlns:p14="http://schemas.microsoft.com/office/powerpoint/2010/main" val="27557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10791373" cy="45876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XYZ company would like to invest in cab industry due to remarkable growth in the last few years and multiple key players in the market.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As per XYZ’s G2M strategy it would like to have better understanding of the market before investing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Different data sets have been provided  which contains different  aspects of  potential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Identify the right company to make investment in</a:t>
            </a:r>
          </a:p>
        </p:txBody>
      </p:sp>
    </p:spTree>
    <p:extLst>
      <p:ext uri="{BB962C8B-B14F-4D97-AF65-F5344CB8AC3E}">
        <p14:creationId xmlns:p14="http://schemas.microsoft.com/office/powerpoint/2010/main" val="42714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10791373" cy="45876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Understand the relationship between the datasets , combine the datasets to make a master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Check for null and duplicate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Perform exploratory data analysis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Perform  hypothesis testing</a:t>
            </a:r>
          </a:p>
          <a:p>
            <a:pPr algn="l"/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10791373" cy="5780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Unique customer cab preference in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F7A4C-5BAD-7B82-D7F2-02AF0F00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3" y="1854199"/>
            <a:ext cx="4212434" cy="3004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DCBE4-A696-097C-9534-F97C4C5A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82" y="1320281"/>
            <a:ext cx="3436918" cy="4168501"/>
          </a:xfrm>
          <a:prstGeom prst="rect">
            <a:avLst/>
          </a:prstGeom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C7BC5718-B761-38DA-68D8-B2888292E355}"/>
              </a:ext>
            </a:extLst>
          </p:cNvPr>
          <p:cNvSpPr txBox="1">
            <a:spLocks/>
          </p:cNvSpPr>
          <p:nvPr/>
        </p:nvSpPr>
        <p:spPr>
          <a:xfrm>
            <a:off x="700313" y="5488782"/>
            <a:ext cx="10791373" cy="5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accent2"/>
                </a:solidFill>
              </a:rPr>
              <a:t>44.76% unique customers prefers Pink cab and  55.24%  prefers Yellow Cab</a:t>
            </a:r>
          </a:p>
        </p:txBody>
      </p:sp>
    </p:spTree>
    <p:extLst>
      <p:ext uri="{BB962C8B-B14F-4D97-AF65-F5344CB8AC3E}">
        <p14:creationId xmlns:p14="http://schemas.microsoft.com/office/powerpoint/2010/main" val="64390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endParaRPr lang="en-US" sz="5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69" y="1276124"/>
            <a:ext cx="10791373" cy="5780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Gender-wise cab preference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7BC5718-B761-38DA-68D8-B2888292E355}"/>
              </a:ext>
            </a:extLst>
          </p:cNvPr>
          <p:cNvSpPr txBox="1">
            <a:spLocks/>
          </p:cNvSpPr>
          <p:nvPr/>
        </p:nvSpPr>
        <p:spPr>
          <a:xfrm>
            <a:off x="700313" y="5488782"/>
            <a:ext cx="10791373" cy="578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accent2"/>
                </a:solidFill>
              </a:rPr>
              <a:t>20.5% of unique female customers and 24.2% male customers use pink cab, 29.8% male and 25.5 female customers use Yellow cabs.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E7D89-74A8-C61A-A01B-3BE5397C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15" y="1960307"/>
            <a:ext cx="5696856" cy="3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70" y="1276124"/>
            <a:ext cx="4760688" cy="57807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Average customer age at 35.32 and 35.34 for pink and  yellow cab respectively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7BC5718-B761-38DA-68D8-B2888292E355}"/>
              </a:ext>
            </a:extLst>
          </p:cNvPr>
          <p:cNvSpPr txBox="1">
            <a:spLocks/>
          </p:cNvSpPr>
          <p:nvPr/>
        </p:nvSpPr>
        <p:spPr>
          <a:xfrm>
            <a:off x="5934534" y="1300391"/>
            <a:ext cx="6161312" cy="5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</a:rPr>
              <a:t>Average km travelled at 22.55 and 22.56 for pink and yellow cab  respectively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65529-2B78-8B20-F6B6-20BFBDFC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32" y="1878465"/>
            <a:ext cx="2722512" cy="3819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93E1B9-5BA3-9EDE-0FC1-F437AA085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58" y="1687649"/>
            <a:ext cx="304826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400" b="1" dirty="0">
                <a:solidFill>
                  <a:srgbClr val="FF6600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98F1737A-BB34-CA41-97B2-5BDDA7A9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70" y="1276124"/>
            <a:ext cx="4760688" cy="5780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Payment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AFC1B-024F-3E2E-1E8A-A348FE6D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18" y="1854198"/>
            <a:ext cx="3261643" cy="4054191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171B50F5-B819-E10E-4C7A-016F2074904A}"/>
              </a:ext>
            </a:extLst>
          </p:cNvPr>
          <p:cNvSpPr txBox="1">
            <a:spLocks/>
          </p:cNvSpPr>
          <p:nvPr/>
        </p:nvSpPr>
        <p:spPr>
          <a:xfrm>
            <a:off x="6339112" y="1276124"/>
            <a:ext cx="4760688" cy="578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</a:rPr>
              <a:t>Distribution of users according to the cities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F6BCE5-E561-4486-4794-7E35D8DA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6562"/>
            <a:ext cx="5504574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568</TotalTime>
  <Words>447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Problem Statement</vt:lpstr>
      <vt:lpstr>Approach</vt:lpstr>
      <vt:lpstr>EDA</vt:lpstr>
      <vt:lpstr>PowerPoint Presentation</vt:lpstr>
      <vt:lpstr>EDA</vt:lpstr>
      <vt:lpstr>EDA</vt:lpstr>
      <vt:lpstr>EDA</vt:lpstr>
      <vt:lpstr>EDA</vt:lpstr>
      <vt:lpstr>EDA</vt:lpstr>
      <vt:lpstr>EDA</vt:lpstr>
      <vt:lpstr>EDA</vt:lpstr>
      <vt:lpstr>EDA</vt:lpstr>
      <vt:lpstr>EDA 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Mitra</dc:creator>
  <cp:lastModifiedBy>Kumar Mitra</cp:lastModifiedBy>
  <cp:revision>4</cp:revision>
  <dcterms:created xsi:type="dcterms:W3CDTF">2023-08-23T13:38:58Z</dcterms:created>
  <dcterms:modified xsi:type="dcterms:W3CDTF">2023-08-23T23:07:37Z</dcterms:modified>
</cp:coreProperties>
</file>