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07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2018-11-02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selector/apis/librar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06 – ASP.NET Core Authentication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 Migrations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835CDE-BBDC-4CEF-826D-E92CAF52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model changes during development and gets out of sync with the database. </a:t>
            </a:r>
          </a:p>
          <a:p>
            <a:r>
              <a:rPr lang="en-US" dirty="0"/>
              <a:t>The migrations feature in EF Core provides a way to incrementally update the database schema to keep it in sync with the application’s data model while preserving existing data in the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97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 Migrations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835CDE-BBDC-4CEF-826D-E92CAF52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Migrations includes CLI tools and APIs to do the following tasks:</a:t>
            </a:r>
          </a:p>
          <a:p>
            <a:pPr lvl="1"/>
            <a:r>
              <a:rPr lang="en-US" dirty="0"/>
              <a:t>Create migration</a:t>
            </a:r>
          </a:p>
          <a:p>
            <a:pPr lvl="1"/>
            <a:r>
              <a:rPr lang="en-US" dirty="0"/>
              <a:t>Update the database</a:t>
            </a:r>
          </a:p>
          <a:p>
            <a:pPr lvl="1"/>
            <a:r>
              <a:rPr lang="en-US" dirty="0"/>
              <a:t>Customize migration code</a:t>
            </a:r>
          </a:p>
          <a:p>
            <a:pPr lvl="1"/>
            <a:r>
              <a:rPr lang="en-US" dirty="0"/>
              <a:t>Remove a migration</a:t>
            </a:r>
          </a:p>
          <a:p>
            <a:pPr lvl="1"/>
            <a:r>
              <a:rPr lang="en-US" dirty="0"/>
              <a:t>Revert a migration</a:t>
            </a:r>
          </a:p>
          <a:p>
            <a:pPr lvl="1"/>
            <a:r>
              <a:rPr lang="en-US" dirty="0"/>
              <a:t>Generate SQL scripts</a:t>
            </a:r>
          </a:p>
        </p:txBody>
      </p:sp>
    </p:spTree>
    <p:extLst>
      <p:ext uri="{BB962C8B-B14F-4D97-AF65-F5344CB8AC3E}">
        <p14:creationId xmlns:p14="http://schemas.microsoft.com/office/powerpoint/2010/main" val="200751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 Migrations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835CDE-BBDC-4CEF-826D-E92CAF523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</a:t>
            </a:r>
            <a:r>
              <a:rPr lang="en-US" dirty="0" err="1"/>
              <a:t>InitialCreate</a:t>
            </a:r>
            <a:r>
              <a:rPr lang="en-US" dirty="0"/>
              <a:t> (PMC)</a:t>
            </a:r>
          </a:p>
          <a:p>
            <a:pPr lvl="1"/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migrations add </a:t>
            </a:r>
            <a:r>
              <a:rPr lang="en-US" dirty="0" err="1"/>
              <a:t>InitialCreate</a:t>
            </a:r>
            <a:r>
              <a:rPr lang="en-US" dirty="0"/>
              <a:t> (Console)</a:t>
            </a:r>
          </a:p>
          <a:p>
            <a:r>
              <a:rPr lang="en-US" dirty="0"/>
              <a:t>Update the database</a:t>
            </a:r>
          </a:p>
          <a:p>
            <a:pPr lvl="1"/>
            <a:r>
              <a:rPr lang="en-US" dirty="0"/>
              <a:t>Update-database (PMC)</a:t>
            </a:r>
          </a:p>
          <a:p>
            <a:pPr lvl="1"/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database update (Console)</a:t>
            </a:r>
          </a:p>
          <a:p>
            <a:r>
              <a:rPr lang="en-US" dirty="0"/>
              <a:t>Customize migration code</a:t>
            </a:r>
          </a:p>
          <a:p>
            <a:pPr lvl="1"/>
            <a:r>
              <a:rPr lang="en-US" dirty="0"/>
              <a:t>Add-Migration </a:t>
            </a:r>
            <a:r>
              <a:rPr lang="en-US" dirty="0" err="1"/>
              <a:t>AddProductReview</a:t>
            </a:r>
            <a:r>
              <a:rPr lang="en-US" dirty="0"/>
              <a:t> (PMC)</a:t>
            </a:r>
          </a:p>
          <a:p>
            <a:pPr lvl="1"/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 add </a:t>
            </a:r>
            <a:r>
              <a:rPr lang="en-US" dirty="0" err="1"/>
              <a:t>AddProductReview</a:t>
            </a:r>
            <a:r>
              <a:rPr lang="en-US" dirty="0"/>
              <a:t> (Console)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F72F-EB7D-4A25-A078-DFF17690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Remove a migration</a:t>
            </a:r>
          </a:p>
          <a:p>
            <a:pPr lvl="1"/>
            <a:r>
              <a:rPr lang="en-US" dirty="0"/>
              <a:t>Remove-migration (PMC)</a:t>
            </a:r>
          </a:p>
          <a:p>
            <a:pPr lvl="1"/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 remove (console)</a:t>
            </a:r>
          </a:p>
          <a:p>
            <a:r>
              <a:rPr lang="en-US" dirty="0"/>
              <a:t>Revert a migration</a:t>
            </a:r>
          </a:p>
          <a:p>
            <a:pPr lvl="1"/>
            <a:r>
              <a:rPr lang="en-US" dirty="0"/>
              <a:t>Update-database </a:t>
            </a:r>
            <a:r>
              <a:rPr lang="en-US" dirty="0" err="1"/>
              <a:t>lastgoodmigration</a:t>
            </a:r>
            <a:r>
              <a:rPr lang="en-US" dirty="0"/>
              <a:t> (PMC)</a:t>
            </a:r>
          </a:p>
          <a:p>
            <a:pPr lvl="1"/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database update </a:t>
            </a:r>
            <a:r>
              <a:rPr lang="en-US" dirty="0" err="1"/>
              <a:t>lastgoodmigration</a:t>
            </a:r>
            <a:r>
              <a:rPr lang="en-US" dirty="0"/>
              <a:t> (console)</a:t>
            </a:r>
          </a:p>
          <a:p>
            <a:r>
              <a:rPr lang="en-US" dirty="0"/>
              <a:t>Generate SQL scripts</a:t>
            </a:r>
          </a:p>
          <a:p>
            <a:pPr lvl="1"/>
            <a:r>
              <a:rPr lang="en-US" dirty="0"/>
              <a:t>Script-migration (PMC)</a:t>
            </a:r>
          </a:p>
          <a:p>
            <a:pPr lvl="1"/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migrations script (console)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379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835CDE-BBDC-4CEF-826D-E92CAF52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running the application, apply migrations to the application</a:t>
            </a:r>
          </a:p>
          <a:p>
            <a:r>
              <a:rPr lang="en-US" dirty="0"/>
              <a:t>At the beginning, update the database using the Entity Framework Core Migration by using </a:t>
            </a:r>
            <a:r>
              <a:rPr lang="en-US" b="1" i="1" dirty="0"/>
              <a:t>Update-Database</a:t>
            </a:r>
            <a:r>
              <a:rPr lang="en-US" i="1" dirty="0"/>
              <a:t> </a:t>
            </a:r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10961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– Opening PMC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94" y="1562894"/>
            <a:ext cx="9052435" cy="49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– Updating Database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94" y="1562894"/>
            <a:ext cx="9052435" cy="49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7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– Updating Database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94" y="1562894"/>
            <a:ext cx="9052435" cy="49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– SQL Server Object Explorer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94" y="1562894"/>
            <a:ext cx="9052434" cy="49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– SQL Server Object Explorer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94" y="1562894"/>
            <a:ext cx="9052434" cy="49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1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194" y="1778223"/>
            <a:ext cx="9052434" cy="45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DD01-5BA4-4B39-80BA-2637F82E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on ASP.NET Core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043C-FF81-406C-9867-94441F7E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Identity is a membership to allow login functionality to be </a:t>
            </a:r>
            <a:r>
              <a:rPr lang="en-US" dirty="0" err="1"/>
              <a:t>addd</a:t>
            </a:r>
            <a:r>
              <a:rPr lang="en-US" dirty="0"/>
              <a:t> to an application</a:t>
            </a:r>
          </a:p>
          <a:p>
            <a:pPr lvl="1"/>
            <a:r>
              <a:rPr lang="en-US" dirty="0"/>
              <a:t>Users can create an acc and login w/an username and password</a:t>
            </a:r>
          </a:p>
          <a:p>
            <a:pPr lvl="1"/>
            <a:r>
              <a:rPr lang="en-US" dirty="0"/>
              <a:t>Users can login by using an external login provider such as Facebook, Google, Microsoft account, Twitter or others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63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4886"/>
            <a:ext cx="9407515" cy="47478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6040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9566"/>
            <a:ext cx="9407515" cy="4738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88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879566"/>
            <a:ext cx="9407513" cy="4738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43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879566"/>
            <a:ext cx="9407513" cy="4738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70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5" y="1879566"/>
            <a:ext cx="9407511" cy="4738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593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5" y="1879566"/>
            <a:ext cx="9407511" cy="4738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87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6" y="1879566"/>
            <a:ext cx="9407509" cy="4738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15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6" y="1879566"/>
            <a:ext cx="9407508" cy="4738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34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6" y="1879566"/>
            <a:ext cx="9407508" cy="4738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77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6" y="1879566"/>
            <a:ext cx="9407507" cy="4738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16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ASP.NET Core Web App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AE50F-D9EA-44B4-BC26-1B0D1815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814" y="1648210"/>
            <a:ext cx="7123195" cy="4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0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Google Application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6" y="2049790"/>
            <a:ext cx="9407507" cy="4398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Visit </a:t>
            </a:r>
            <a:r>
              <a:rPr lang="en-CA" dirty="0">
                <a:hlinkClick r:id="rId3"/>
              </a:rPr>
              <a:t>https://console.developers.google.com/projectselector/apis/library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340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4" y="1555290"/>
            <a:ext cx="9337316" cy="51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91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4" y="1555290"/>
            <a:ext cx="9337316" cy="51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4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4" y="1555290"/>
            <a:ext cx="9337315" cy="51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404" y="1555290"/>
            <a:ext cx="5066014" cy="51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72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4" y="1555290"/>
            <a:ext cx="9337315" cy="51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0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5" y="1555290"/>
            <a:ext cx="9337313" cy="51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85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264" y="1874886"/>
            <a:ext cx="8870295" cy="48898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8F1169-789D-4D06-9B3A-099BDADD16C0}"/>
              </a:ext>
            </a:extLst>
          </p:cNvPr>
          <p:cNvSpPr/>
          <p:nvPr/>
        </p:nvSpPr>
        <p:spPr>
          <a:xfrm>
            <a:off x="1141413" y="1505554"/>
            <a:ext cx="745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A </a:t>
            </a:r>
            <a:r>
              <a:rPr lang="en-CA" b="1" dirty="0" err="1"/>
              <a:t>secrets.json</a:t>
            </a:r>
            <a:r>
              <a:rPr lang="en-CA" dirty="0"/>
              <a:t> file will open. Add the following code to it:</a:t>
            </a:r>
          </a:p>
        </p:txBody>
      </p:sp>
    </p:spTree>
    <p:extLst>
      <p:ext uri="{BB962C8B-B14F-4D97-AF65-F5344CB8AC3E}">
        <p14:creationId xmlns:p14="http://schemas.microsoft.com/office/powerpoint/2010/main" val="3845289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5" y="1555290"/>
            <a:ext cx="9337313" cy="51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0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5" y="1777395"/>
            <a:ext cx="9337313" cy="47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ASP.NET Core Web App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AE50F-D9EA-44B4-BC26-1B0D1815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511" y="1648210"/>
            <a:ext cx="7025800" cy="4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4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5" y="1777395"/>
            <a:ext cx="9337313" cy="47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8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6" y="1777395"/>
            <a:ext cx="9337311" cy="47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8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6" y="1777395"/>
            <a:ext cx="9337311" cy="4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03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 to use Google Auth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58" y="1777395"/>
            <a:ext cx="8531507" cy="4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9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with ASP.NET Core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58" y="1980333"/>
            <a:ext cx="8531507" cy="42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2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with ASP.NET Core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58" y="1980333"/>
            <a:ext cx="8531506" cy="42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with ASP.NET Core</a:t>
            </a:r>
            <a:endParaRPr lang="en-CA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1A78BF-76CE-4070-B76E-DB69CFD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58" y="2196754"/>
            <a:ext cx="8531506" cy="38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ASP.NET Core Web App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AE50F-D9EA-44B4-BC26-1B0D1815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983" y="1648210"/>
            <a:ext cx="6960856" cy="4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ASP.NET Core Web App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AE50F-D9EA-44B4-BC26-1B0D1815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983" y="1671056"/>
            <a:ext cx="6960856" cy="48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ASP.NET Core Web App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AE50F-D9EA-44B4-BC26-1B0D1815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304" y="1626309"/>
            <a:ext cx="9078216" cy="49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SSL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AE50F-D9EA-44B4-BC26-1B0D1815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305" y="1626309"/>
            <a:ext cx="9078214" cy="49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6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CF92-EF91-4B14-813B-AB01571E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SSL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AE50F-D9EA-44B4-BC26-1B0D1815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305" y="1667535"/>
            <a:ext cx="9078213" cy="48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28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710</Words>
  <Application>Microsoft Office PowerPoint</Application>
  <PresentationFormat>Widescreen</PresentationFormat>
  <Paragraphs>93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Trebuchet MS</vt:lpstr>
      <vt:lpstr>Tw Cen MT</vt:lpstr>
      <vt:lpstr>Circuit</vt:lpstr>
      <vt:lpstr>COMP 306:  API Engineering &amp; Cloud Computing</vt:lpstr>
      <vt:lpstr>Identity on ASP.NET Core</vt:lpstr>
      <vt:lpstr>Implementation of ASP.NET Core Web App</vt:lpstr>
      <vt:lpstr>Implementation of ASP.NET Core Web App</vt:lpstr>
      <vt:lpstr>Implementation of ASP.NET Core Web App</vt:lpstr>
      <vt:lpstr>Implementation of ASP.NET Core Web App</vt:lpstr>
      <vt:lpstr>Implementation of ASP.NET Core Web App</vt:lpstr>
      <vt:lpstr>Enabling SSL</vt:lpstr>
      <vt:lpstr>Enabling SSL</vt:lpstr>
      <vt:lpstr>Entity Framework Core Migrations</vt:lpstr>
      <vt:lpstr>Entity Framework Core Migrations</vt:lpstr>
      <vt:lpstr>Entity Framework Core Migrations</vt:lpstr>
      <vt:lpstr>Creating Database</vt:lpstr>
      <vt:lpstr>Creating Database – Opening PMC</vt:lpstr>
      <vt:lpstr>Creating Database – Updating Database</vt:lpstr>
      <vt:lpstr>Creating Database – Updating Database</vt:lpstr>
      <vt:lpstr>Creating Database – SQL Server Object Explorer</vt:lpstr>
      <vt:lpstr>Creating Database – SQL Server Object Explorer</vt:lpstr>
      <vt:lpstr>Running the Application</vt:lpstr>
      <vt:lpstr>Creating a Google Application</vt:lpstr>
      <vt:lpstr>Creating a Google Application</vt:lpstr>
      <vt:lpstr>Creating a Google Application</vt:lpstr>
      <vt:lpstr>Creating a Google Application</vt:lpstr>
      <vt:lpstr>Creating a Google Application</vt:lpstr>
      <vt:lpstr>Creating a Google Application</vt:lpstr>
      <vt:lpstr>Creating a Google Application</vt:lpstr>
      <vt:lpstr>Creating a Google Application</vt:lpstr>
      <vt:lpstr>Creating a Google Application</vt:lpstr>
      <vt:lpstr>Creating a Google Application</vt:lpstr>
      <vt:lpstr>Creating a Google Application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Configure Web App to use Google Auth</vt:lpstr>
      <vt:lpstr>Simple Authentication with ASP.NET Core</vt:lpstr>
      <vt:lpstr>Simple Authentication with ASP.NET Core</vt:lpstr>
      <vt:lpstr>Simple Authentication with 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271</cp:revision>
  <dcterms:created xsi:type="dcterms:W3CDTF">2018-10-28T18:37:44Z</dcterms:created>
  <dcterms:modified xsi:type="dcterms:W3CDTF">2018-11-04T22:08:36Z</dcterms:modified>
</cp:coreProperties>
</file>