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79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80" r:id="rId23"/>
    <p:sldId id="275" r:id="rId24"/>
    <p:sldId id="276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47" autoAdjust="0"/>
  </p:normalViewPr>
  <p:slideViewPr>
    <p:cSldViewPr snapToGrid="0">
      <p:cViewPr>
        <p:scale>
          <a:sx n="75" d="100"/>
          <a:sy n="75" d="100"/>
        </p:scale>
        <p:origin x="18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15DF-F8A8-4A29-83C9-AA018FE5093D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3031-5E84-4CB0-BF16-B693B54209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50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EC2 uses public-key cryptography to encrypt and decrypt login information. Public-key cryptography uses a public key to encrypt a piece of data, such as a password, then the recipient uses the private key to decrypt the data. The public key and private keys are known as a key pair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2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33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C7E7-7432-4E5E-AB24-CF07A794C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306: </a:t>
            </a:r>
            <a:br>
              <a:rPr lang="en-US" dirty="0"/>
            </a:br>
            <a:r>
              <a:rPr lang="en-US" sz="3600" dirty="0"/>
              <a:t>API Engineering &amp; Cloud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A6CF-1A4C-4888-A5A2-079A6924F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Activity 01 – AWS Ec2 Instance Basics Workshop</a:t>
            </a:r>
          </a:p>
          <a:p>
            <a:r>
              <a:rPr lang="en-US" dirty="0"/>
              <a:t>Created By: Kevin Ma (#300867968)</a:t>
            </a:r>
          </a:p>
          <a:p>
            <a:r>
              <a:rPr lang="en-US" dirty="0"/>
              <a:t>Fall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5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1081A80-F12E-46D8-975B-4A397ECBD4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688197"/>
            <a:ext cx="4878387" cy="266429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4C845-B95A-4995-902D-FDC8EB6E7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services that offer a free tier have limits on what you can use without being charged. Many services have multiple types of limits. </a:t>
            </a:r>
          </a:p>
          <a:p>
            <a:r>
              <a:rPr lang="en-US" dirty="0"/>
              <a:t>EC2 has limits on both the type of instance you can use and how many hours you can use in one month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40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9" name="Content Placeholder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AEB866FE-5440-446A-9C55-83979AD39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1" y="2249488"/>
            <a:ext cx="6484963" cy="3541712"/>
          </a:xfrm>
        </p:spPr>
      </p:pic>
    </p:spTree>
    <p:extLst>
      <p:ext uri="{BB962C8B-B14F-4D97-AF65-F5344CB8AC3E}">
        <p14:creationId xmlns:p14="http://schemas.microsoft.com/office/powerpoint/2010/main" val="148976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11" name="Content Placeholder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E23182D-C242-4112-8032-E28B949FA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1" y="2249488"/>
            <a:ext cx="6484963" cy="3541712"/>
          </a:xfrm>
        </p:spPr>
      </p:pic>
    </p:spTree>
    <p:extLst>
      <p:ext uri="{BB962C8B-B14F-4D97-AF65-F5344CB8AC3E}">
        <p14:creationId xmlns:p14="http://schemas.microsoft.com/office/powerpoint/2010/main" val="127285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0FEB44F-091A-41D1-A766-723569D2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2" y="2249488"/>
            <a:ext cx="6484962" cy="3541712"/>
          </a:xfrm>
        </p:spPr>
      </p:pic>
    </p:spTree>
    <p:extLst>
      <p:ext uri="{BB962C8B-B14F-4D97-AF65-F5344CB8AC3E}">
        <p14:creationId xmlns:p14="http://schemas.microsoft.com/office/powerpoint/2010/main" val="291258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E0D396D-ADF9-4714-8004-2EC6BDBC8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2" y="2249488"/>
            <a:ext cx="6484962" cy="3541712"/>
          </a:xfrm>
        </p:spPr>
      </p:pic>
    </p:spTree>
    <p:extLst>
      <p:ext uri="{BB962C8B-B14F-4D97-AF65-F5344CB8AC3E}">
        <p14:creationId xmlns:p14="http://schemas.microsoft.com/office/powerpoint/2010/main" val="118163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5393727-E590-46B6-9D13-EAE1D7628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2" y="2249488"/>
            <a:ext cx="6484962" cy="3541712"/>
          </a:xfrm>
        </p:spPr>
      </p:pic>
    </p:spTree>
    <p:extLst>
      <p:ext uri="{BB962C8B-B14F-4D97-AF65-F5344CB8AC3E}">
        <p14:creationId xmlns:p14="http://schemas.microsoft.com/office/powerpoint/2010/main" val="47069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A252A0E2-E633-426A-9535-A939E21ED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2" y="2249488"/>
            <a:ext cx="6484962" cy="3541712"/>
          </a:xfrm>
        </p:spPr>
      </p:pic>
    </p:spTree>
    <p:extLst>
      <p:ext uri="{BB962C8B-B14F-4D97-AF65-F5344CB8AC3E}">
        <p14:creationId xmlns:p14="http://schemas.microsoft.com/office/powerpoint/2010/main" val="328924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68EF756-AD8C-44B7-AA83-B0D24512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2" y="2249488"/>
            <a:ext cx="6484962" cy="3541712"/>
          </a:xfrm>
        </p:spPr>
      </p:pic>
    </p:spTree>
    <p:extLst>
      <p:ext uri="{BB962C8B-B14F-4D97-AF65-F5344CB8AC3E}">
        <p14:creationId xmlns:p14="http://schemas.microsoft.com/office/powerpoint/2010/main" val="2108673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7" name="Content Placeholder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50ADD56-4CE5-444E-8E48-3970DFD8C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055" y="2249488"/>
            <a:ext cx="5876715" cy="3541712"/>
          </a:xfrm>
        </p:spPr>
      </p:pic>
    </p:spTree>
    <p:extLst>
      <p:ext uri="{BB962C8B-B14F-4D97-AF65-F5344CB8AC3E}">
        <p14:creationId xmlns:p14="http://schemas.microsoft.com/office/powerpoint/2010/main" val="313988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C748AC9-7A53-483F-BEE3-8E5ADEF5D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126" y="2249488"/>
            <a:ext cx="6738573" cy="3541712"/>
          </a:xfrm>
        </p:spPr>
      </p:pic>
    </p:spTree>
    <p:extLst>
      <p:ext uri="{BB962C8B-B14F-4D97-AF65-F5344CB8AC3E}">
        <p14:creationId xmlns:p14="http://schemas.microsoft.com/office/powerpoint/2010/main" val="32497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323-4018-4E77-8E62-60F0CB5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01 – AWS Ec2 Instance Basics Workshop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21F8-55A8-4568-AD15-0153F547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Amazon Ec2 Key Pairs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7269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460D692-0AC5-438E-B0D0-8C95F37E1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126" y="2249488"/>
            <a:ext cx="6738573" cy="3541712"/>
          </a:xfrm>
        </p:spPr>
      </p:pic>
    </p:spTree>
    <p:extLst>
      <p:ext uri="{BB962C8B-B14F-4D97-AF65-F5344CB8AC3E}">
        <p14:creationId xmlns:p14="http://schemas.microsoft.com/office/powerpoint/2010/main" val="298457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011D9E2-EA91-418B-8BE9-DDD5CB80F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126" y="2249488"/>
            <a:ext cx="6738573" cy="3541712"/>
          </a:xfrm>
        </p:spPr>
      </p:pic>
    </p:spTree>
    <p:extLst>
      <p:ext uri="{BB962C8B-B14F-4D97-AF65-F5344CB8AC3E}">
        <p14:creationId xmlns:p14="http://schemas.microsoft.com/office/powerpoint/2010/main" val="375527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323-4018-4E77-8E62-60F0CB5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01 – AWS Ec2 Instance Basics Workshop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21F8-55A8-4568-AD15-0153F547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Launched Instance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91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D7CAD59-523D-4050-9362-00B73CFAC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126" y="2249488"/>
            <a:ext cx="6738573" cy="3541712"/>
          </a:xfrm>
        </p:spPr>
      </p:pic>
    </p:spTree>
    <p:extLst>
      <p:ext uri="{BB962C8B-B14F-4D97-AF65-F5344CB8AC3E}">
        <p14:creationId xmlns:p14="http://schemas.microsoft.com/office/powerpoint/2010/main" val="1615406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0C5F5FF-4BA9-4982-9BF8-CA30BC985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126" y="2249488"/>
            <a:ext cx="6738573" cy="3541712"/>
          </a:xfrm>
        </p:spPr>
      </p:pic>
    </p:spTree>
    <p:extLst>
      <p:ext uri="{BB962C8B-B14F-4D97-AF65-F5344CB8AC3E}">
        <p14:creationId xmlns:p14="http://schemas.microsoft.com/office/powerpoint/2010/main" val="10779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EF4692-4D23-4B06-B777-D7894C733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371" y="2249488"/>
            <a:ext cx="5806084" cy="3541712"/>
          </a:xfrm>
        </p:spPr>
      </p:pic>
    </p:spTree>
    <p:extLst>
      <p:ext uri="{BB962C8B-B14F-4D97-AF65-F5344CB8AC3E}">
        <p14:creationId xmlns:p14="http://schemas.microsoft.com/office/powerpoint/2010/main" val="2377285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896C39-9776-423C-8E9C-15A2E474E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254" y="2249488"/>
            <a:ext cx="5180317" cy="3541712"/>
          </a:xfrm>
        </p:spPr>
      </p:pic>
    </p:spTree>
    <p:extLst>
      <p:ext uri="{BB962C8B-B14F-4D97-AF65-F5344CB8AC3E}">
        <p14:creationId xmlns:p14="http://schemas.microsoft.com/office/powerpoint/2010/main" val="517791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FA17BE-C671-439A-BE85-20ADB502B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697" y="2249488"/>
            <a:ext cx="5703432" cy="3541712"/>
          </a:xfrm>
        </p:spPr>
      </p:pic>
    </p:spTree>
    <p:extLst>
      <p:ext uri="{BB962C8B-B14F-4D97-AF65-F5344CB8AC3E}">
        <p14:creationId xmlns:p14="http://schemas.microsoft.com/office/powerpoint/2010/main" val="88083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539F5C-2B25-4835-8B8F-FA09F59AE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483" y="2249488"/>
            <a:ext cx="5845860" cy="3541712"/>
          </a:xfrm>
        </p:spPr>
      </p:pic>
    </p:spTree>
    <p:extLst>
      <p:ext uri="{BB962C8B-B14F-4D97-AF65-F5344CB8AC3E}">
        <p14:creationId xmlns:p14="http://schemas.microsoft.com/office/powerpoint/2010/main" val="2261114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A56931-66A0-4656-8B86-6235EC8EE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094" y="2652954"/>
            <a:ext cx="5164638" cy="2734780"/>
          </a:xfrm>
        </p:spPr>
      </p:pic>
    </p:spTree>
    <p:extLst>
      <p:ext uri="{BB962C8B-B14F-4D97-AF65-F5344CB8AC3E}">
        <p14:creationId xmlns:p14="http://schemas.microsoft.com/office/powerpoint/2010/main" val="61477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Amazon Ec2 Key Pairs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9BD-CCE6-472C-B104-018ABC5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AWS</a:t>
            </a:r>
            <a:endParaRPr lang="en-CA" dirty="0"/>
          </a:p>
          <a:p>
            <a:r>
              <a:rPr lang="en-US" dirty="0"/>
              <a:t>S</a:t>
            </a:r>
            <a:r>
              <a:rPr lang="en-CA" dirty="0"/>
              <a:t>elect EC2 Service: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0F13F-4D20-41A2-B2B5-C6BCEFD56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327" y="2118374"/>
            <a:ext cx="7908817" cy="39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1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E87735-AADF-46E0-B189-720F5804B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889" y="2249488"/>
            <a:ext cx="8773048" cy="3541712"/>
          </a:xfrm>
        </p:spPr>
      </p:pic>
    </p:spTree>
    <p:extLst>
      <p:ext uri="{BB962C8B-B14F-4D97-AF65-F5344CB8AC3E}">
        <p14:creationId xmlns:p14="http://schemas.microsoft.com/office/powerpoint/2010/main" val="2185522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A84E8B-6DB1-4F99-8ABC-1FB48FDC5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3302" y="2249488"/>
            <a:ext cx="3462222" cy="3541712"/>
          </a:xfrm>
        </p:spPr>
      </p:pic>
    </p:spTree>
    <p:extLst>
      <p:ext uri="{BB962C8B-B14F-4D97-AF65-F5344CB8AC3E}">
        <p14:creationId xmlns:p14="http://schemas.microsoft.com/office/powerpoint/2010/main" val="96601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E3B7D-B508-46C7-B08C-84361E120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140" y="2249488"/>
            <a:ext cx="6538545" cy="3541712"/>
          </a:xfrm>
        </p:spPr>
      </p:pic>
    </p:spTree>
    <p:extLst>
      <p:ext uri="{BB962C8B-B14F-4D97-AF65-F5344CB8AC3E}">
        <p14:creationId xmlns:p14="http://schemas.microsoft.com/office/powerpoint/2010/main" val="345652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53AD-7C09-4D3A-AAE0-7DB0E5B3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Amazon Ec2 Key Pairs (Cont’d)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DE64D-A105-4975-B3B6-E31AAE3B0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5235" y="463709"/>
            <a:ext cx="3997409" cy="59305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C6273-0E23-4A9B-8E06-1FEDE9718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Click on “Key Pairs” under “NETWORK &amp; SECURITY”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28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Amazon Ec2 Key Pairs (Cont’d)</a:t>
            </a:r>
            <a:endParaRPr lang="en-CA" dirty="0"/>
          </a:p>
        </p:txBody>
      </p:sp>
      <p:pic>
        <p:nvPicPr>
          <p:cNvPr id="9" name="Content Placeholder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DA0EA64-2C3A-451C-8D3C-03E26F557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65" y="1686560"/>
            <a:ext cx="8401093" cy="4588192"/>
          </a:xfrm>
        </p:spPr>
      </p:pic>
    </p:spTree>
    <p:extLst>
      <p:ext uri="{BB962C8B-B14F-4D97-AF65-F5344CB8AC3E}">
        <p14:creationId xmlns:p14="http://schemas.microsoft.com/office/powerpoint/2010/main" val="293390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Amazon Ec2 Key Pairs (Cont’d)</a:t>
            </a:r>
            <a:endParaRPr lang="en-CA" dirty="0"/>
          </a:p>
        </p:txBody>
      </p:sp>
      <p:pic>
        <p:nvPicPr>
          <p:cNvPr id="6" name="Content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C09FC3F-3FC6-44E2-A8E4-FEABDFE9A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9" y="1813850"/>
            <a:ext cx="8103441" cy="4425632"/>
          </a:xfrm>
        </p:spPr>
      </p:pic>
    </p:spTree>
    <p:extLst>
      <p:ext uri="{BB962C8B-B14F-4D97-AF65-F5344CB8AC3E}">
        <p14:creationId xmlns:p14="http://schemas.microsoft.com/office/powerpoint/2010/main" val="356018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Amazon Ec2 Key Pairs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4895701-F223-4B3B-B014-95572B06A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1413" y="2460373"/>
            <a:ext cx="4878387" cy="311994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DC6EB-1E80-49B1-B577-AA3E12AF1B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 location of downloaded file</a:t>
            </a:r>
          </a:p>
          <a:p>
            <a:r>
              <a:rPr lang="en-US" dirty="0"/>
              <a:t>Move file to safe location for storage</a:t>
            </a:r>
            <a:r>
              <a:rPr lang="en-CA" dirty="0"/>
              <a:t> (we will need this later)</a:t>
            </a:r>
          </a:p>
        </p:txBody>
      </p:sp>
    </p:spTree>
    <p:extLst>
      <p:ext uri="{BB962C8B-B14F-4D97-AF65-F5344CB8AC3E}">
        <p14:creationId xmlns:p14="http://schemas.microsoft.com/office/powerpoint/2010/main" val="420265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323-4018-4E77-8E62-60F0CB5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01 – AWS Ec2 Instance Basics Workshop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21F8-55A8-4568-AD15-0153F547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EC2 Instance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876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</a:t>
            </a:r>
            <a:endParaRPr lang="en-CA" dirty="0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AD40995-2CFC-4BE3-84B1-D24296926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242" y="1741488"/>
            <a:ext cx="9212340" cy="4689792"/>
          </a:xfrm>
        </p:spPr>
      </p:pic>
    </p:spTree>
    <p:extLst>
      <p:ext uri="{BB962C8B-B14F-4D97-AF65-F5344CB8AC3E}">
        <p14:creationId xmlns:p14="http://schemas.microsoft.com/office/powerpoint/2010/main" val="358460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82</TotalTime>
  <Words>383</Words>
  <Application>Microsoft Office PowerPoint</Application>
  <PresentationFormat>Widescreen</PresentationFormat>
  <Paragraphs>48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Tw Cen MT</vt:lpstr>
      <vt:lpstr>Circuit</vt:lpstr>
      <vt:lpstr>COMP 306:  API Engineering &amp; Cloud Computing</vt:lpstr>
      <vt:lpstr>Class Activity 01 – AWS Ec2 Instance Basics Workshop </vt:lpstr>
      <vt:lpstr>Creating Amazon Ec2 Key Pairs</vt:lpstr>
      <vt:lpstr>Creating Amazon Ec2 Key Pairs (Cont’d)</vt:lpstr>
      <vt:lpstr>Creating Amazon Ec2 Key Pairs (Cont’d)</vt:lpstr>
      <vt:lpstr>Creating Amazon Ec2 Key Pairs (Cont’d)</vt:lpstr>
      <vt:lpstr>Creating Amazon Ec2 Key Pairs (Cont’d)</vt:lpstr>
      <vt:lpstr>Class Activity 01 – AWS Ec2 Instance Basics Workshop </vt:lpstr>
      <vt:lpstr>Launch EC2 Instance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Class Activity 01 – AWS Ec2 Instance Basics Workshop </vt:lpstr>
      <vt:lpstr>Connect to Launched Instance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306:  API Engineering &amp; Cloud Computing</dc:title>
  <dc:creator>Kevin Ma</dc:creator>
  <cp:lastModifiedBy>Kevin Ma</cp:lastModifiedBy>
  <cp:revision>60</cp:revision>
  <dcterms:created xsi:type="dcterms:W3CDTF">2018-10-13T18:55:52Z</dcterms:created>
  <dcterms:modified xsi:type="dcterms:W3CDTF">2018-10-13T20:18:25Z</dcterms:modified>
</cp:coreProperties>
</file>