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5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947" autoAdjust="0"/>
  </p:normalViewPr>
  <p:slideViewPr>
    <p:cSldViewPr snapToGrid="0">
      <p:cViewPr>
        <p:scale>
          <a:sx n="200" d="100"/>
          <a:sy n="200" d="100"/>
        </p:scale>
        <p:origin x="-2904" y="-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115DF-F8A8-4A29-83C9-AA018FE5093D}" type="datetimeFigureOut">
              <a:rPr lang="en-CA" smtClean="0"/>
              <a:t>2018-10-13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3031-5E84-4CB0-BF16-B693B54209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50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024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714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540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909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867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884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593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52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59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7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33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90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16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709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74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40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C7E7-7432-4E5E-AB24-CF07A794C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306: </a:t>
            </a:r>
            <a:br>
              <a:rPr lang="en-US" dirty="0"/>
            </a:br>
            <a:r>
              <a:rPr lang="en-US" sz="3600" dirty="0"/>
              <a:t>API Engineering &amp; Cloud Computing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A6CF-1A4C-4888-A5A2-079A6924F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Activity 02 – AWS DynamoDB Workshop</a:t>
            </a:r>
          </a:p>
          <a:p>
            <a:r>
              <a:rPr lang="en-US" dirty="0"/>
              <a:t>Created By: Kevin Ma (#300867968)</a:t>
            </a:r>
          </a:p>
          <a:p>
            <a:r>
              <a:rPr lang="en-US" dirty="0"/>
              <a:t>Fall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95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Amazon DynamoDB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267B45-5C59-43EF-A5DF-48EB232C4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0846" y="2249488"/>
            <a:ext cx="646713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3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Primary Key?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37A831-32D5-4598-A2A3-9E787FA18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primary key is a mechanism to uniquely identify each item in a table. Two items in the same table are not allowed to have same key value</a:t>
            </a:r>
          </a:p>
          <a:p>
            <a:r>
              <a:rPr lang="en-US" dirty="0"/>
              <a:t>Two types of primary keys</a:t>
            </a:r>
          </a:p>
          <a:p>
            <a:pPr lvl="1"/>
            <a:r>
              <a:rPr lang="en-US" dirty="0"/>
              <a:t>Partition key</a:t>
            </a:r>
          </a:p>
          <a:p>
            <a:pPr lvl="2"/>
            <a:r>
              <a:rPr lang="en-US" dirty="0"/>
              <a:t>Primary key composed of a single attribute </a:t>
            </a:r>
          </a:p>
          <a:p>
            <a:pPr lvl="2"/>
            <a:r>
              <a:rPr lang="en-US" dirty="0"/>
              <a:t>DynamoDB partitions the data in sections based on partition key value</a:t>
            </a:r>
          </a:p>
          <a:p>
            <a:pPr lvl="2"/>
            <a:r>
              <a:rPr lang="en-US" dirty="0"/>
              <a:t>Partition key value is used as an input to internal hash functions to determine in which partition the data is stored</a:t>
            </a:r>
          </a:p>
          <a:p>
            <a:pPr lvl="1"/>
            <a:r>
              <a:rPr lang="en-US" dirty="0"/>
              <a:t>Partition key and sort key</a:t>
            </a:r>
          </a:p>
          <a:p>
            <a:pPr lvl="2"/>
            <a:r>
              <a:rPr lang="en-US" dirty="0"/>
              <a:t>Composed of two attributes and called composite primary key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296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of Amazon DynamoDB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37A831-32D5-4598-A2A3-9E787FA18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Binary</a:t>
            </a:r>
          </a:p>
          <a:p>
            <a:r>
              <a:rPr lang="en-US" dirty="0"/>
              <a:t>Bool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Set of string, number or binary</a:t>
            </a:r>
          </a:p>
          <a:p>
            <a:r>
              <a:rPr lang="en-US" dirty="0"/>
              <a:t>Map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758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DynamoDB Table</a:t>
            </a:r>
            <a:endParaRPr lang="en-CA" dirty="0"/>
          </a:p>
        </p:txBody>
      </p:sp>
      <p:pic>
        <p:nvPicPr>
          <p:cNvPr id="4" name="Content Placeholder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20520DFC-36EE-43C6-92F2-80A90D98C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233114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DynamoDB Table (CONT’D)</a:t>
            </a:r>
            <a:endParaRPr lang="en-CA" dirty="0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11E6BF-5A71-4A6D-A61D-83D453B22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404018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DynamoDB Table (CONT’D)</a:t>
            </a:r>
            <a:endParaRPr lang="en-CA" dirty="0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B709A06-72DC-4AE8-A9E3-8B56C1BEF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2031" y="1792288"/>
            <a:ext cx="6767938" cy="4447194"/>
          </a:xfrm>
        </p:spPr>
      </p:pic>
    </p:spTree>
    <p:extLst>
      <p:ext uri="{BB962C8B-B14F-4D97-AF65-F5344CB8AC3E}">
        <p14:creationId xmlns:p14="http://schemas.microsoft.com/office/powerpoint/2010/main" val="121852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DynamoDB Table (CONT’D)</a:t>
            </a:r>
            <a:endParaRPr lang="en-CA" dirty="0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EC018AB-2D4E-4572-8F1C-51577ED74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4161" y="1875414"/>
            <a:ext cx="6823678" cy="4483821"/>
          </a:xfrm>
        </p:spPr>
      </p:pic>
    </p:spTree>
    <p:extLst>
      <p:ext uri="{BB962C8B-B14F-4D97-AF65-F5344CB8AC3E}">
        <p14:creationId xmlns:p14="http://schemas.microsoft.com/office/powerpoint/2010/main" val="61469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DynamoDB Table (CONT’D)</a:t>
            </a:r>
            <a:endParaRPr lang="en-CA" dirty="0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3FD5F08-2AB9-40A9-9DFD-68F6A00A3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284494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DynamoDB Table (CONT’D)</a:t>
            </a:r>
            <a:endParaRPr lang="en-CA" dirty="0"/>
          </a:p>
        </p:txBody>
      </p:sp>
      <p:pic>
        <p:nvPicPr>
          <p:cNvPr id="4" name="Content Placeholder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1382D723-20B1-42F5-8C33-222656F9A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410774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C323-4018-4E77-8E62-60F0CB50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02 – AWS DynamoDB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221F8-55A8-4568-AD15-0153F5471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DynamoDB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726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NoSQL?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99BD-CCE6-472C-B104-018ABC5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A NoSQL database provides a way to store and  retrieve data that is in a non-tabular format</a:t>
            </a:r>
          </a:p>
          <a:p>
            <a:r>
              <a:rPr lang="en-CA" dirty="0"/>
              <a:t>NoSQL databases are used for managing large sets of  data that are frequently updated in a distributed system</a:t>
            </a:r>
          </a:p>
          <a:p>
            <a:r>
              <a:rPr lang="en-CA" dirty="0"/>
              <a:t>It eliminates the need for a rigid schema</a:t>
            </a:r>
          </a:p>
          <a:p>
            <a:r>
              <a:rPr lang="en-CA" dirty="0"/>
              <a:t>Four types of NoSQL databases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Key-value pair databases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Document databases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Graph databases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Wide column stores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 Databases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99BD-CCE6-472C-B104-018ABC5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 very simple data model that stores data in a pair of unique keys and associated value</a:t>
            </a:r>
          </a:p>
          <a:p>
            <a:r>
              <a:rPr lang="en-US" dirty="0"/>
              <a:t>Commonly used for storing time series data, click stream data, and application logs</a:t>
            </a:r>
          </a:p>
          <a:p>
            <a:r>
              <a:rPr lang="en-US" dirty="0"/>
              <a:t>Examples of key-value pair databases are: DynamoDB, Redis, et cetera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7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99BD-CCE6-472C-B104-018ABC5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Stores data elements in a structure that represents a document-like format such as JSON, XML, or YMAL</a:t>
            </a:r>
          </a:p>
          <a:p>
            <a:r>
              <a:rPr lang="en-CA" dirty="0"/>
              <a:t>Commonly used for content management and monitoring application</a:t>
            </a:r>
          </a:p>
          <a:p>
            <a:r>
              <a:rPr lang="en-CA" dirty="0"/>
              <a:t>Examples of document databases: MongoDB, CouchDB, et cetera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8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99BD-CCE6-472C-B104-018ABC5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graph structures and stores related data in nodes</a:t>
            </a:r>
          </a:p>
          <a:p>
            <a:r>
              <a:rPr lang="en-US" dirty="0"/>
              <a:t>Emphasizes on the connection between the data elements to accelerate query performance</a:t>
            </a:r>
          </a:p>
          <a:p>
            <a:r>
              <a:rPr lang="en-US" dirty="0"/>
              <a:t>Mainly used for storing geographical data and recommendation engines</a:t>
            </a:r>
          </a:p>
          <a:p>
            <a:r>
              <a:rPr lang="en-US" dirty="0"/>
              <a:t>Examples of graph databases: IBM graph, 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7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Column Databases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99BD-CCE6-472C-B104-018ABC5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Stores data using column-oriented model</a:t>
            </a:r>
          </a:p>
          <a:p>
            <a:r>
              <a:rPr lang="en-US" dirty="0"/>
              <a:t>Stores data in a table-like structure and it can store large numbers of columns</a:t>
            </a:r>
          </a:p>
          <a:p>
            <a:r>
              <a:rPr lang="en-US" dirty="0"/>
              <a:t>Generally used for storing data related to internet searches and other similar large-scale web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DynamoDB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99BD-CCE6-472C-B104-018ABC5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DynamoDB is a fast and flexible NoSQL database service for all applications that need consistent, single-digit millisecond latency at any scale. Its flexible data model and reliable performance make it a great fit for mobile, web, gaming, ad-tech, IoT, and many other applications.</a:t>
            </a:r>
          </a:p>
          <a:p>
            <a:r>
              <a:rPr lang="en-US" dirty="0"/>
              <a:t>It is not designed to support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4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Amazon DynamoDB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99BD-CCE6-472C-B104-018ABC5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Tables</a:t>
            </a:r>
          </a:p>
          <a:p>
            <a:pPr lvl="1"/>
            <a:r>
              <a:rPr lang="en-US" dirty="0"/>
              <a:t>DynamoDB stores data in an entity called a table</a:t>
            </a:r>
          </a:p>
          <a:p>
            <a:pPr lvl="1"/>
            <a:r>
              <a:rPr lang="en-US" dirty="0"/>
              <a:t>A table consists of a set of data</a:t>
            </a:r>
          </a:p>
          <a:p>
            <a:r>
              <a:rPr lang="en-US" dirty="0"/>
              <a:t>Item</a:t>
            </a:r>
          </a:p>
          <a:p>
            <a:pPr lvl="1"/>
            <a:r>
              <a:rPr lang="en-US" dirty="0"/>
              <a:t>Like a record or row in an RDBMS table</a:t>
            </a:r>
          </a:p>
          <a:p>
            <a:pPr lvl="1"/>
            <a:r>
              <a:rPr lang="en-US" dirty="0"/>
              <a:t>A table consists of multiple items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Similar to a field or column in RDBMS</a:t>
            </a:r>
          </a:p>
          <a:p>
            <a:pPr lvl="1"/>
            <a:r>
              <a:rPr lang="en-US" dirty="0"/>
              <a:t>An attribute is the basic data element of an item</a:t>
            </a:r>
          </a:p>
          <a:p>
            <a:pPr lvl="1"/>
            <a:r>
              <a:rPr lang="en-US" dirty="0"/>
              <a:t>An item in a table consists of multiple attributes</a:t>
            </a:r>
          </a:p>
          <a:p>
            <a:pPr lvl="1"/>
            <a:r>
              <a:rPr lang="en-US" dirty="0"/>
              <a:t>An attribute can have sub-attributes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1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142</TotalTime>
  <Words>562</Words>
  <Application>Microsoft Office PowerPoint</Application>
  <PresentationFormat>Widescreen</PresentationFormat>
  <Paragraphs>87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Tw Cen MT</vt:lpstr>
      <vt:lpstr>Circuit</vt:lpstr>
      <vt:lpstr>COMP 306:  API Engineering &amp; Cloud Computing</vt:lpstr>
      <vt:lpstr>Class Activity 02 – AWS DynamoDB Workshop</vt:lpstr>
      <vt:lpstr>What is NoSQL?</vt:lpstr>
      <vt:lpstr>Key-Value Pair Databases</vt:lpstr>
      <vt:lpstr>Document Databases</vt:lpstr>
      <vt:lpstr>Graph Databases</vt:lpstr>
      <vt:lpstr>Wide Column Databases</vt:lpstr>
      <vt:lpstr>Amazon DynamoDB</vt:lpstr>
      <vt:lpstr>Components of Amazon DynamoDB</vt:lpstr>
      <vt:lpstr>Example of Amazon DynamoDB</vt:lpstr>
      <vt:lpstr>What is a Primary Key?</vt:lpstr>
      <vt:lpstr>Data Types of Amazon DynamoDB</vt:lpstr>
      <vt:lpstr>Create a DynamoDB Table</vt:lpstr>
      <vt:lpstr>Create a DynamoDB Table (CONT’D)</vt:lpstr>
      <vt:lpstr>Create a DynamoDB Table (CONT’D)</vt:lpstr>
      <vt:lpstr>Create a DynamoDB Table (CONT’D)</vt:lpstr>
      <vt:lpstr>Create a DynamoDB Table (CONT’D)</vt:lpstr>
      <vt:lpstr>Create a DynamoDB Table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306:  API Engineering &amp; Cloud Computing</dc:title>
  <dc:creator>Kevin Ma</dc:creator>
  <cp:lastModifiedBy>Kevin Ma</cp:lastModifiedBy>
  <cp:revision>103</cp:revision>
  <dcterms:created xsi:type="dcterms:W3CDTF">2018-10-13T18:55:52Z</dcterms:created>
  <dcterms:modified xsi:type="dcterms:W3CDTF">2018-10-13T23:56:37Z</dcterms:modified>
</cp:coreProperties>
</file>