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 id="2147483652" r:id="rId3"/>
    <p:sldMasterId id="2147483653" r:id="rId4"/>
    <p:sldMasterId id="2147483654" r:id="rId5"/>
    <p:sldMasterId id="2147483655" r:id="rId6"/>
    <p:sldMasterId id="2147483656" r:id="rId7"/>
    <p:sldMasterId id="2147483782" r:id="rId8"/>
  </p:sldMasterIdLst>
  <p:notesMasterIdLst>
    <p:notesMasterId r:id="rId31"/>
  </p:notesMasterIdLst>
  <p:handoutMasterIdLst>
    <p:handoutMasterId r:id="rId32"/>
  </p:handoutMasterIdLst>
  <p:sldIdLst>
    <p:sldId id="450" r:id="rId9"/>
    <p:sldId id="644" r:id="rId10"/>
    <p:sldId id="645" r:id="rId11"/>
    <p:sldId id="641" r:id="rId12"/>
    <p:sldId id="642" r:id="rId13"/>
    <p:sldId id="643" r:id="rId14"/>
    <p:sldId id="646" r:id="rId15"/>
    <p:sldId id="647" r:id="rId16"/>
    <p:sldId id="650" r:id="rId17"/>
    <p:sldId id="651" r:id="rId18"/>
    <p:sldId id="654" r:id="rId19"/>
    <p:sldId id="664" r:id="rId20"/>
    <p:sldId id="652" r:id="rId21"/>
    <p:sldId id="655" r:id="rId22"/>
    <p:sldId id="660" r:id="rId23"/>
    <p:sldId id="656" r:id="rId24"/>
    <p:sldId id="657" r:id="rId25"/>
    <p:sldId id="658" r:id="rId26"/>
    <p:sldId id="659" r:id="rId27"/>
    <p:sldId id="661" r:id="rId28"/>
    <p:sldId id="662" r:id="rId29"/>
    <p:sldId id="663" r:id="rId30"/>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521415D9-36F7-43E2-AB2F-B90AF26B5E84}">
      <p14:sectionLst xmlns:p14="http://schemas.microsoft.com/office/powerpoint/2010/main">
        <p14:section name="Default Section" id="{C7C0C769-5A77-4903-B25E-C959EE338B74}">
          <p14:sldIdLst>
            <p14:sldId id="450"/>
            <p14:sldId id="644"/>
            <p14:sldId id="645"/>
            <p14:sldId id="641"/>
            <p14:sldId id="642"/>
            <p14:sldId id="643"/>
            <p14:sldId id="646"/>
            <p14:sldId id="647"/>
            <p14:sldId id="650"/>
            <p14:sldId id="651"/>
            <p14:sldId id="654"/>
            <p14:sldId id="664"/>
            <p14:sldId id="652"/>
            <p14:sldId id="655"/>
            <p14:sldId id="660"/>
            <p14:sldId id="656"/>
            <p14:sldId id="657"/>
            <p14:sldId id="658"/>
            <p14:sldId id="659"/>
            <p14:sldId id="661"/>
            <p14:sldId id="662"/>
            <p14:sldId id="66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 initials="CE" lastIdx="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E4C"/>
    <a:srgbClr val="CCCC00"/>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18" autoAdjust="0"/>
    <p:restoredTop sz="94660" autoAdjust="0"/>
  </p:normalViewPr>
  <p:slideViewPr>
    <p:cSldViewPr>
      <p:cViewPr varScale="1">
        <p:scale>
          <a:sx n="92" d="100"/>
          <a:sy n="92" d="100"/>
        </p:scale>
        <p:origin x="141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5-08-01T16:59:26.960" idx="8">
    <p:pos x="10" y="10"/>
    <p:text>Global comments:
1. Is it okay that the title slides have a purple background?
2. The titles on every slide (including the first slide) are in navy blue, instead of black - okay?
3. The bullets (acual bullet icon) on every other slide are in navy blue - okay?
4. Also, please note that the 'g' in Oracle 10g  in the footer is not italicized (I don't think it can be).
Global to this PPT: Please note that the figure slides have the figure caption as slide title, not heading  - okay? (The individual slides are commented.)</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pPr>
              <a:defRPr/>
            </a:pPr>
            <a:fld id="{30FC2F4D-A961-46C2-868E-5FAD0D53AD94}" type="datetimeFigureOut">
              <a:rPr lang="en-US"/>
              <a:pPr>
                <a:defRPr/>
              </a:pPr>
              <a:t>9/16/2018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pPr>
              <a:defRPr/>
            </a:pPr>
            <a:r>
              <a:rPr lang="en-US"/>
              <a:t>Revised Based on the slides "Guide to Oracle 10g"</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pPr>
              <a:defRPr/>
            </a:pPr>
            <a:fld id="{30F7C61C-A489-4FC8-B3E2-0798594B91EE}" type="slidenum">
              <a:rPr lang="en-US"/>
              <a:pPr>
                <a:defRPr/>
              </a:pPr>
              <a:t>‹#›</a:t>
            </a:fld>
            <a:endParaRPr lang="en-US"/>
          </a:p>
        </p:txBody>
      </p:sp>
    </p:spTree>
    <p:extLst>
      <p:ext uri="{BB962C8B-B14F-4D97-AF65-F5344CB8AC3E}">
        <p14:creationId xmlns:p14="http://schemas.microsoft.com/office/powerpoint/2010/main" val="25899021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0" hangingPunct="0">
              <a:defRPr sz="1300"/>
            </a:lvl1pPr>
          </a:lstStyle>
          <a:p>
            <a:pPr>
              <a:defRPr/>
            </a:pPr>
            <a:endParaRPr lang="en-US"/>
          </a:p>
        </p:txBody>
      </p:sp>
      <p:sp>
        <p:nvSpPr>
          <p:cNvPr id="717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0" hangingPunct="0">
              <a:defRPr sz="130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0" hangingPunct="0">
              <a:defRPr sz="1300"/>
            </a:lvl1pPr>
          </a:lstStyle>
          <a:p>
            <a:pPr>
              <a:defRPr/>
            </a:pPr>
            <a:r>
              <a:rPr lang="en-US"/>
              <a:t>Revised Based on the slides "Guide to Oracle 10g"</a:t>
            </a:r>
          </a:p>
        </p:txBody>
      </p:sp>
      <p:sp>
        <p:nvSpPr>
          <p:cNvPr id="717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0" hangingPunct="0">
              <a:defRPr sz="1300"/>
            </a:lvl1pPr>
          </a:lstStyle>
          <a:p>
            <a:pPr>
              <a:defRPr/>
            </a:pPr>
            <a:fld id="{9E5D15BB-FF28-44E5-AD62-324836140394}" type="slidenum">
              <a:rPr lang="en-US"/>
              <a:pPr>
                <a:defRPr/>
              </a:pPr>
              <a:t>‹#›</a:t>
            </a:fld>
            <a:endParaRPr lang="en-US"/>
          </a:p>
        </p:txBody>
      </p:sp>
    </p:spTree>
    <p:extLst>
      <p:ext uri="{BB962C8B-B14F-4D97-AF65-F5344CB8AC3E}">
        <p14:creationId xmlns:p14="http://schemas.microsoft.com/office/powerpoint/2010/main" val="26917797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Slide Number Placeholder 3"/>
          <p:cNvSpPr>
            <a:spLocks noGrp="1"/>
          </p:cNvSpPr>
          <p:nvPr>
            <p:ph type="sldNum" sz="quarter" idx="5"/>
          </p:nvPr>
        </p:nvSpPr>
        <p:spPr>
          <a:noFill/>
        </p:spPr>
        <p:txBody>
          <a:bodyPr/>
          <a:lstStyle/>
          <a:p>
            <a:fld id="{A0A1CA51-E80C-450D-AB1A-EFE254D510E5}" type="slidenum">
              <a:rPr lang="en-US" smtClean="0"/>
              <a:pPr/>
              <a:t>1</a:t>
            </a:fld>
            <a:endParaRPr lang="en-US"/>
          </a:p>
        </p:txBody>
      </p:sp>
    </p:spTree>
    <p:extLst>
      <p:ext uri="{BB962C8B-B14F-4D97-AF65-F5344CB8AC3E}">
        <p14:creationId xmlns:p14="http://schemas.microsoft.com/office/powerpoint/2010/main" val="735775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5" name="Rectangle 5"/>
          <p:cNvSpPr>
            <a:spLocks noGrp="1" noChangeArrowheads="1"/>
          </p:cNvSpPr>
          <p:nvPr>
            <p:ph type="sldNum" sz="quarter" idx="11"/>
          </p:nvPr>
        </p:nvSpPr>
        <p:spPr>
          <a:ln/>
        </p:spPr>
        <p:txBody>
          <a:bodyPr/>
          <a:lstStyle>
            <a:lvl1pPr>
              <a:defRPr/>
            </a:lvl1pPr>
          </a:lstStyle>
          <a:p>
            <a:pPr>
              <a:defRPr/>
            </a:pPr>
            <a:fld id="{717F38F7-A199-432E-89EE-8998C7C3E99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5" name="Rectangle 5"/>
          <p:cNvSpPr>
            <a:spLocks noGrp="1" noChangeArrowheads="1"/>
          </p:cNvSpPr>
          <p:nvPr>
            <p:ph type="sldNum" sz="quarter" idx="11"/>
          </p:nvPr>
        </p:nvSpPr>
        <p:spPr>
          <a:ln/>
        </p:spPr>
        <p:txBody>
          <a:bodyPr/>
          <a:lstStyle>
            <a:lvl1pPr>
              <a:defRPr/>
            </a:lvl1pPr>
          </a:lstStyle>
          <a:p>
            <a:pPr>
              <a:defRPr/>
            </a:pPr>
            <a:fld id="{0523966B-32C6-40CF-9159-94330DE6536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5" name="Rectangle 5"/>
          <p:cNvSpPr>
            <a:spLocks noGrp="1" noChangeArrowheads="1"/>
          </p:cNvSpPr>
          <p:nvPr>
            <p:ph type="sldNum" sz="quarter" idx="11"/>
          </p:nvPr>
        </p:nvSpPr>
        <p:spPr>
          <a:ln/>
        </p:spPr>
        <p:txBody>
          <a:bodyPr/>
          <a:lstStyle>
            <a:lvl1pPr>
              <a:defRPr/>
            </a:lvl1pPr>
          </a:lstStyle>
          <a:p>
            <a:pPr>
              <a:defRPr/>
            </a:pPr>
            <a:fld id="{F2412065-C0B6-4AF2-AD1C-120D1854FC5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7AAFC4D3-5B8F-4CC4-90CB-18EDA1BEFA47}"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48520D19-5D44-40B5-804B-8CFB7DF50A5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A9464D3-E00D-4994-A8FF-A52331D6DF6E}"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18A2564E-4F70-458E-8224-79B01374F7C3}"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6FF1B77E-E5DE-4B8E-AC30-69D4A4D83681}"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68DC726F-90CD-42DE-BD04-162EB97F366D}"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B8990723-3136-4C45-ABC1-77E89E91395B}"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00C559EC-613D-4621-BD39-2945533B71B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D90273A4-CBCA-49F4-A481-A9A9E2BA4A0C}" type="datetime1">
              <a:rPr lang="en-US" smtClean="0"/>
              <a:pPr>
                <a:defRPr/>
              </a:pPr>
              <a:t>9/16/2018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9" name="Rectangle 6"/>
          <p:cNvSpPr>
            <a:spLocks noGrp="1" noChangeArrowheads="1"/>
          </p:cNvSpPr>
          <p:nvPr>
            <p:ph type="sldNum" sz="quarter" idx="12"/>
          </p:nvPr>
        </p:nvSpPr>
        <p:spPr>
          <a:ln/>
        </p:spPr>
        <p:txBody>
          <a:bodyPr/>
          <a:lstStyle>
            <a:lvl1pPr>
              <a:defRPr/>
            </a:lvl1pPr>
          </a:lstStyle>
          <a:p>
            <a:pPr>
              <a:defRPr/>
            </a:pPr>
            <a:fld id="{C8BB5845-22D0-4079-B4BE-D44A55AFDBCA}"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5955AA76-7C3B-4894-A61D-6844FD704B2F}" type="datetime1">
              <a:rPr lang="en-US" smtClean="0"/>
              <a:pPr>
                <a:defRPr/>
              </a:pPr>
              <a:t>9/16/2018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5" name="Rectangle 6"/>
          <p:cNvSpPr>
            <a:spLocks noGrp="1" noChangeArrowheads="1"/>
          </p:cNvSpPr>
          <p:nvPr>
            <p:ph type="sldNum" sz="quarter" idx="12"/>
          </p:nvPr>
        </p:nvSpPr>
        <p:spPr>
          <a:ln/>
        </p:spPr>
        <p:txBody>
          <a:bodyPr/>
          <a:lstStyle>
            <a:lvl1pPr>
              <a:defRPr/>
            </a:lvl1pPr>
          </a:lstStyle>
          <a:p>
            <a:pPr>
              <a:defRPr/>
            </a:pPr>
            <a:fld id="{29A79AD6-AAFC-482E-8F57-E3E82774AB79}"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6205F03-B8B0-4E70-BB71-5BDEED7445C5}" type="datetime1">
              <a:rPr lang="en-US" smtClean="0"/>
              <a:pPr>
                <a:defRPr/>
              </a:pPr>
              <a:t>9/16/2018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4" name="Rectangle 6"/>
          <p:cNvSpPr>
            <a:spLocks noGrp="1" noChangeArrowheads="1"/>
          </p:cNvSpPr>
          <p:nvPr>
            <p:ph type="sldNum" sz="quarter" idx="12"/>
          </p:nvPr>
        </p:nvSpPr>
        <p:spPr>
          <a:ln/>
        </p:spPr>
        <p:txBody>
          <a:bodyPr/>
          <a:lstStyle>
            <a:lvl1pPr>
              <a:defRPr/>
            </a:lvl1pPr>
          </a:lstStyle>
          <a:p>
            <a:pPr>
              <a:defRPr/>
            </a:pPr>
            <a:fld id="{E5F44AE2-A9F7-461F-8ED1-8DC675DAD783}"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4DC22CA-30CB-4B03-B11C-D6DDBCCADE19}"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5592000D-9584-49B2-B272-139DFC8058B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5" name="Rectangle 5"/>
          <p:cNvSpPr>
            <a:spLocks noGrp="1" noChangeArrowheads="1"/>
          </p:cNvSpPr>
          <p:nvPr>
            <p:ph type="sldNum" sz="quarter" idx="11"/>
          </p:nvPr>
        </p:nvSpPr>
        <p:spPr>
          <a:ln/>
        </p:spPr>
        <p:txBody>
          <a:bodyPr/>
          <a:lstStyle>
            <a:lvl1pPr>
              <a:defRPr/>
            </a:lvl1pPr>
          </a:lstStyle>
          <a:p>
            <a:pPr>
              <a:defRPr/>
            </a:pPr>
            <a:fld id="{70F27FC5-DBC2-4384-8DA9-668C63F72A7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090C688-1747-4BB4-B4F0-7E60FAEAA0E9}"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1B6819F0-BF05-49CB-9885-994DEFB95A8C}"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DC0B2971-2D58-4598-A74E-7B82D581D26D}"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4C520EFB-C227-4FA8-BD46-5EEBCEA3CA8C}"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3301965-C29E-466A-BD02-0347974FB808}"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E9DFDF39-F9C8-44E4-91B0-9910BCCFF7EA}"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41E8B1D6-8F4A-4081-9502-81BF1D7ED809}"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8957A6EA-DF6B-414B-AF5E-FCDADCA77576}"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ED3CCAC6-B447-4D59-8CE2-8912CF71002D}"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4341CBEA-5469-4674-8B62-15C7C6F77CC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5FFFBD5-1F29-489F-B913-C1B9E85D76BD}"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AE1722AB-0B71-40F3-9760-3DBC6841DBBB}"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2F2E22BB-2B00-458C-A5FC-E2D9BC827FEA}"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34B46855-DF1C-461E-A2F0-743BF429DC50}"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2D9ADF40-3A1D-4DDA-AC02-C4D3D973E9A4}" type="datetime1">
              <a:rPr lang="en-US" smtClean="0"/>
              <a:pPr>
                <a:defRPr/>
              </a:pPr>
              <a:t>9/16/2018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9" name="Rectangle 6"/>
          <p:cNvSpPr>
            <a:spLocks noGrp="1" noChangeArrowheads="1"/>
          </p:cNvSpPr>
          <p:nvPr>
            <p:ph type="sldNum" sz="quarter" idx="12"/>
          </p:nvPr>
        </p:nvSpPr>
        <p:spPr>
          <a:ln/>
        </p:spPr>
        <p:txBody>
          <a:bodyPr/>
          <a:lstStyle>
            <a:lvl1pPr>
              <a:defRPr/>
            </a:lvl1pPr>
          </a:lstStyle>
          <a:p>
            <a:pPr>
              <a:defRPr/>
            </a:pPr>
            <a:fld id="{520E13B2-75A7-4C8B-9C82-D614F458AF0B}" type="slidenum">
              <a:rPr lang="en-US"/>
              <a:pPr>
                <a:defRPr/>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65B08C8A-71FD-4BD7-AE72-B8B5239F38AC}" type="datetime1">
              <a:rPr lang="en-US" smtClean="0"/>
              <a:pPr>
                <a:defRPr/>
              </a:pPr>
              <a:t>9/16/2018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5" name="Rectangle 6"/>
          <p:cNvSpPr>
            <a:spLocks noGrp="1" noChangeArrowheads="1"/>
          </p:cNvSpPr>
          <p:nvPr>
            <p:ph type="sldNum" sz="quarter" idx="12"/>
          </p:nvPr>
        </p:nvSpPr>
        <p:spPr>
          <a:ln/>
        </p:spPr>
        <p:txBody>
          <a:bodyPr/>
          <a:lstStyle>
            <a:lvl1pPr>
              <a:defRPr/>
            </a:lvl1pPr>
          </a:lstStyle>
          <a:p>
            <a:pPr>
              <a:defRPr/>
            </a:pPr>
            <a:fld id="{9716EE76-5082-4D84-BA60-7EFB72A91FEA}"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0847C64-D0FC-4F77-8A39-E53CF673CB76}" type="datetime1">
              <a:rPr lang="en-US" smtClean="0"/>
              <a:pPr>
                <a:defRPr/>
              </a:pPr>
              <a:t>9/16/2018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4" name="Rectangle 6"/>
          <p:cNvSpPr>
            <a:spLocks noGrp="1" noChangeArrowheads="1"/>
          </p:cNvSpPr>
          <p:nvPr>
            <p:ph type="sldNum" sz="quarter" idx="12"/>
          </p:nvPr>
        </p:nvSpPr>
        <p:spPr>
          <a:ln/>
        </p:spPr>
        <p:txBody>
          <a:bodyPr/>
          <a:lstStyle>
            <a:lvl1pPr>
              <a:defRPr/>
            </a:lvl1pPr>
          </a:lstStyle>
          <a:p>
            <a:pPr>
              <a:defRPr/>
            </a:pPr>
            <a:fld id="{7BBBDC8F-7554-4D81-B395-030F85949A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5" name="Rectangle 5"/>
          <p:cNvSpPr>
            <a:spLocks noGrp="1" noChangeArrowheads="1"/>
          </p:cNvSpPr>
          <p:nvPr>
            <p:ph type="sldNum" sz="quarter" idx="11"/>
          </p:nvPr>
        </p:nvSpPr>
        <p:spPr>
          <a:ln/>
        </p:spPr>
        <p:txBody>
          <a:bodyPr/>
          <a:lstStyle>
            <a:lvl1pPr>
              <a:defRPr/>
            </a:lvl1pPr>
          </a:lstStyle>
          <a:p>
            <a:pPr>
              <a:defRPr/>
            </a:pPr>
            <a:fld id="{4C6F686B-9732-46B9-9175-289337AC330F}"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ADFB41A1-B4EC-4CA3-B54A-564941FB639E}"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2FBA3410-2046-41BC-ADF3-4859695DD6B8}"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4319353-0FA0-4A0D-A194-45315A4E98AE}"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4492DF53-BB5F-4873-B625-CA0AA439485B}"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E355E796-F38D-43AD-AC45-BFD2953398B7}"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38F35340-6C05-4E25-8F1E-7F5256BF78AC}" type="slidenum">
              <a:rPr lang="en-US"/>
              <a:pPr>
                <a:defRPr/>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5D06F16-7F9E-4E88-A3AD-A380F388830D}"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CED49151-F078-4900-AFE9-6A018485B5E6}" type="slidenum">
              <a:rPr lang="en-US"/>
              <a:pPr>
                <a:defRPr/>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6059690A-0B36-4162-BB4B-B98DF2D779BC}"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7A88650A-45BF-4079-843F-7EC8DC5070CA}"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112E52BA-AF7B-4360-B408-16DF44B1667E}"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6451746D-60B8-4971-B471-0CDC14C47BE1}"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5D3A3ED6-EC01-4A07-8409-BE379147E2AE}"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17BB5759-C8E2-4729-8D4E-A9B22C987A40}" type="slidenum">
              <a:rPr lang="en-US"/>
              <a:pPr>
                <a:defRPr/>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FECFB84A-DFF9-469F-90D9-CABD2174B419}"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9B458623-F662-41CC-BC2C-11C8583BC47C}"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B7C37A71-4976-4229-8047-0D03A2E0A49C}" type="datetime1">
              <a:rPr lang="en-US" smtClean="0"/>
              <a:pPr>
                <a:defRPr/>
              </a:pPr>
              <a:t>9/16/2018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9" name="Rectangle 6"/>
          <p:cNvSpPr>
            <a:spLocks noGrp="1" noChangeArrowheads="1"/>
          </p:cNvSpPr>
          <p:nvPr>
            <p:ph type="sldNum" sz="quarter" idx="12"/>
          </p:nvPr>
        </p:nvSpPr>
        <p:spPr>
          <a:ln/>
        </p:spPr>
        <p:txBody>
          <a:bodyPr/>
          <a:lstStyle>
            <a:lvl1pPr>
              <a:defRPr/>
            </a:lvl1pPr>
          </a:lstStyle>
          <a:p>
            <a:pPr>
              <a:defRPr/>
            </a:pPr>
            <a:fld id="{25B22472-AC26-4433-A977-2115C689CEDD}"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3BBC2F68-3591-4B25-A860-D8E33823C584}" type="datetime1">
              <a:rPr lang="en-US" smtClean="0"/>
              <a:pPr>
                <a:defRPr/>
              </a:pPr>
              <a:t>9/16/2018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5" name="Rectangle 6"/>
          <p:cNvSpPr>
            <a:spLocks noGrp="1" noChangeArrowheads="1"/>
          </p:cNvSpPr>
          <p:nvPr>
            <p:ph type="sldNum" sz="quarter" idx="12"/>
          </p:nvPr>
        </p:nvSpPr>
        <p:spPr>
          <a:ln/>
        </p:spPr>
        <p:txBody>
          <a:bodyPr/>
          <a:lstStyle>
            <a:lvl1pPr>
              <a:defRPr/>
            </a:lvl1pPr>
          </a:lstStyle>
          <a:p>
            <a:pPr>
              <a:defRPr/>
            </a:pPr>
            <a:fld id="{FB3ACB4E-AB33-4C0F-96B2-73F7CA9A0C8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6" name="Rectangle 5"/>
          <p:cNvSpPr>
            <a:spLocks noGrp="1" noChangeArrowheads="1"/>
          </p:cNvSpPr>
          <p:nvPr>
            <p:ph type="sldNum" sz="quarter" idx="11"/>
          </p:nvPr>
        </p:nvSpPr>
        <p:spPr>
          <a:ln/>
        </p:spPr>
        <p:txBody>
          <a:bodyPr/>
          <a:lstStyle>
            <a:lvl1pPr>
              <a:defRPr/>
            </a:lvl1pPr>
          </a:lstStyle>
          <a:p>
            <a:pPr>
              <a:defRPr/>
            </a:pPr>
            <a:fld id="{86D8DE44-695A-48C8-8ECD-4618407AC924}"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3154922B-CE21-4F74-8689-A4AC97D2988B}" type="datetime1">
              <a:rPr lang="en-US" smtClean="0"/>
              <a:pPr>
                <a:defRPr/>
              </a:pPr>
              <a:t>9/16/2018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4" name="Rectangle 6"/>
          <p:cNvSpPr>
            <a:spLocks noGrp="1" noChangeArrowheads="1"/>
          </p:cNvSpPr>
          <p:nvPr>
            <p:ph type="sldNum" sz="quarter" idx="12"/>
          </p:nvPr>
        </p:nvSpPr>
        <p:spPr>
          <a:ln/>
        </p:spPr>
        <p:txBody>
          <a:bodyPr/>
          <a:lstStyle>
            <a:lvl1pPr>
              <a:defRPr/>
            </a:lvl1pPr>
          </a:lstStyle>
          <a:p>
            <a:pPr>
              <a:defRPr/>
            </a:pPr>
            <a:fld id="{48558327-5360-4947-9BFB-C912C4A23C72}"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09FEE56-2D75-4BA7-A8FB-B4B5E9FEC0F5}"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465787FC-DA52-406C-99D0-1B5FCF23E786}"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AA66E-7E0C-4CF5-92E8-E3631C8F6704}"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A3D1CE15-CC88-44C0-9633-6F41CC4B5374}"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8F4ADE9A-A04C-4EA5-96DD-BF83C0367111}"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106D10E8-D9BE-449E-A837-D619CBEEDB68}"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649745CD-C29B-452B-9256-5325278F81E9}"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B4A36236-C256-4F58-BE5B-9D72D97874CB}" type="slidenum">
              <a:rPr lang="en-US"/>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3ED694C1-437C-4ABD-9924-6434E97EF5CD}"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711C7E8F-591F-4FAB-94F5-52E76EC4CE31}" type="slidenum">
              <a:rPr lang="en-US"/>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7DA49DEC-C8B5-4A50-BDC7-9B22F9F9B535}"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7C732B17-4C6E-4DCD-9359-C8EB8FEB7D6D}" type="slidenum">
              <a:rPr lang="en-US"/>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64AB5BE8-5AC9-41EC-8169-3CD0B03930CC}"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10FD607C-7AF3-4DB5-BC7F-4FE319A146DC}" type="slidenum">
              <a:rPr lang="en-US"/>
              <a:pPr>
                <a:defRPr/>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9DD99007-F999-4DC4-A992-DCB8909101B8}"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76DF217E-0164-4805-BB00-A6CA3CFCF7E6}" type="slidenum">
              <a:rPr lang="en-US"/>
              <a:pPr>
                <a:defRPr/>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0873A7E0-24A8-4B83-BFFF-9DEAA7BC7696}" type="datetime1">
              <a:rPr lang="en-US" smtClean="0"/>
              <a:pPr>
                <a:defRPr/>
              </a:pPr>
              <a:t>9/16/2018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9" name="Rectangle 6"/>
          <p:cNvSpPr>
            <a:spLocks noGrp="1" noChangeArrowheads="1"/>
          </p:cNvSpPr>
          <p:nvPr>
            <p:ph type="sldNum" sz="quarter" idx="12"/>
          </p:nvPr>
        </p:nvSpPr>
        <p:spPr>
          <a:ln/>
        </p:spPr>
        <p:txBody>
          <a:bodyPr/>
          <a:lstStyle>
            <a:lvl1pPr>
              <a:defRPr/>
            </a:lvl1pPr>
          </a:lstStyle>
          <a:p>
            <a:pPr>
              <a:defRPr/>
            </a:pPr>
            <a:fld id="{089E64CE-22BB-4190-B3CB-D82E2DEAD0D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8" name="Rectangle 5"/>
          <p:cNvSpPr>
            <a:spLocks noGrp="1" noChangeArrowheads="1"/>
          </p:cNvSpPr>
          <p:nvPr>
            <p:ph type="sldNum" sz="quarter" idx="11"/>
          </p:nvPr>
        </p:nvSpPr>
        <p:spPr>
          <a:ln/>
        </p:spPr>
        <p:txBody>
          <a:bodyPr/>
          <a:lstStyle>
            <a:lvl1pPr>
              <a:defRPr/>
            </a:lvl1pPr>
          </a:lstStyle>
          <a:p>
            <a:pPr>
              <a:defRPr/>
            </a:pPr>
            <a:fld id="{39C82D89-8223-438F-9925-12A9B05FEA5D}" type="slidenum">
              <a:rPr lang="en-US"/>
              <a:pPr>
                <a:defRPr/>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A6A1439D-3F03-4A56-A989-AF560102A4DA}" type="datetime1">
              <a:rPr lang="en-US" smtClean="0"/>
              <a:pPr>
                <a:defRPr/>
              </a:pPr>
              <a:t>9/16/2018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5" name="Rectangle 6"/>
          <p:cNvSpPr>
            <a:spLocks noGrp="1" noChangeArrowheads="1"/>
          </p:cNvSpPr>
          <p:nvPr>
            <p:ph type="sldNum" sz="quarter" idx="12"/>
          </p:nvPr>
        </p:nvSpPr>
        <p:spPr>
          <a:ln/>
        </p:spPr>
        <p:txBody>
          <a:bodyPr/>
          <a:lstStyle>
            <a:lvl1pPr>
              <a:defRPr/>
            </a:lvl1pPr>
          </a:lstStyle>
          <a:p>
            <a:pPr>
              <a:defRPr/>
            </a:pPr>
            <a:fld id="{7DAD7E99-17CD-441D-A963-1654B8A79E0C}" type="slidenum">
              <a:rPr lang="en-US"/>
              <a:pPr>
                <a:defRPr/>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7E80DA28-80C7-4FAC-A77A-D6DFBBAF80E5}" type="datetime1">
              <a:rPr lang="en-US" smtClean="0"/>
              <a:pPr>
                <a:defRPr/>
              </a:pPr>
              <a:t>9/16/2018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4" name="Rectangle 6"/>
          <p:cNvSpPr>
            <a:spLocks noGrp="1" noChangeArrowheads="1"/>
          </p:cNvSpPr>
          <p:nvPr>
            <p:ph type="sldNum" sz="quarter" idx="12"/>
          </p:nvPr>
        </p:nvSpPr>
        <p:spPr>
          <a:ln/>
        </p:spPr>
        <p:txBody>
          <a:bodyPr/>
          <a:lstStyle>
            <a:lvl1pPr>
              <a:defRPr/>
            </a:lvl1pPr>
          </a:lstStyle>
          <a:p>
            <a:pPr>
              <a:defRPr/>
            </a:pPr>
            <a:fld id="{4182E81C-6F4F-4D61-9AE7-534188E3E95C}" type="slidenum">
              <a:rPr lang="en-US"/>
              <a:pPr>
                <a:defRPr/>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9A4317E6-CB85-421D-83F3-2315B6B1E541}"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EC9A8FF0-0985-4644-9670-88D263BECFB2}" type="slidenum">
              <a:rPr lang="en-US"/>
              <a:pPr>
                <a:defRPr/>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0700D7EB-D538-4779-B571-D95682AF4E54}"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28AF2495-17F0-4988-8315-A14E5267F1A3}" type="slidenum">
              <a:rPr lang="en-US"/>
              <a:pPr>
                <a:defRPr/>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1950FBB8-1B3A-45AD-8139-5EFF7FD32211}"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48753772-107B-43AC-9F08-1D343E98A7E8}" type="slidenum">
              <a:rPr lang="en-US"/>
              <a:pPr>
                <a:defRPr/>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CC6A6FF-5932-4957-8C93-9BA3792A7684}"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72F2A5D9-1E4F-4E54-AECF-74F6DE7716FA}" type="slidenum">
              <a:rPr lang="en-US"/>
              <a:pPr>
                <a:defRPr/>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3E6702A4-FBA1-4A92-8201-779B7891D26C}"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EBB8CC7B-0BBD-42DD-9618-01520A91393C}" type="slidenum">
              <a:rPr lang="en-US"/>
              <a:pPr>
                <a:defRPr/>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2B8F7D64-57FF-4148-91D3-F2A55A4454DD}"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47263EF8-3AC6-4A2E-88FA-3ACCB98A2BB1}" type="slidenum">
              <a:rPr lang="en-US"/>
              <a:pPr>
                <a:defRPr/>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0F46E0A8-0A73-4D1F-9317-2D6F05D88D78}"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A4455F50-4FEE-4E61-812C-EE961AC4530B}" type="slidenum">
              <a:rPr lang="en-US"/>
              <a:pPr>
                <a:defRPr/>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08BAA113-7B07-47EB-AAF3-C94CD1AEBEFE}"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84A05BC0-7B16-404F-8A6D-4A6FC6309B8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4" name="Rectangle 5"/>
          <p:cNvSpPr>
            <a:spLocks noGrp="1" noChangeArrowheads="1"/>
          </p:cNvSpPr>
          <p:nvPr>
            <p:ph type="sldNum" sz="quarter" idx="11"/>
          </p:nvPr>
        </p:nvSpPr>
        <p:spPr>
          <a:ln/>
        </p:spPr>
        <p:txBody>
          <a:bodyPr/>
          <a:lstStyle>
            <a:lvl1pPr>
              <a:defRPr/>
            </a:lvl1pPr>
          </a:lstStyle>
          <a:p>
            <a:pPr>
              <a:defRPr/>
            </a:pPr>
            <a:fld id="{26C795B5-0125-457E-AB7B-B103BD3771FF}" type="slidenum">
              <a:rPr lang="en-US"/>
              <a:pPr>
                <a:defRPr/>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A64C6529-21F6-4160-ACA8-4FBB237D073A}" type="datetime1">
              <a:rPr lang="en-US" smtClean="0"/>
              <a:pPr>
                <a:defRPr/>
              </a:pPr>
              <a:t>9/16/2018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9" name="Rectangle 6"/>
          <p:cNvSpPr>
            <a:spLocks noGrp="1" noChangeArrowheads="1"/>
          </p:cNvSpPr>
          <p:nvPr>
            <p:ph type="sldNum" sz="quarter" idx="12"/>
          </p:nvPr>
        </p:nvSpPr>
        <p:spPr>
          <a:ln/>
        </p:spPr>
        <p:txBody>
          <a:bodyPr/>
          <a:lstStyle>
            <a:lvl1pPr>
              <a:defRPr/>
            </a:lvl1pPr>
          </a:lstStyle>
          <a:p>
            <a:pPr>
              <a:defRPr/>
            </a:pPr>
            <a:fld id="{B7EFBA5D-DEB5-4079-8AD1-6EA6419F8DCC}" type="slidenum">
              <a:rPr lang="en-US"/>
              <a:pPr>
                <a:defRPr/>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75FBE29D-4941-4A1D-A842-AF267229439A}" type="datetime1">
              <a:rPr lang="en-US" smtClean="0"/>
              <a:pPr>
                <a:defRPr/>
              </a:pPr>
              <a:t>9/16/2018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5" name="Rectangle 6"/>
          <p:cNvSpPr>
            <a:spLocks noGrp="1" noChangeArrowheads="1"/>
          </p:cNvSpPr>
          <p:nvPr>
            <p:ph type="sldNum" sz="quarter" idx="12"/>
          </p:nvPr>
        </p:nvSpPr>
        <p:spPr>
          <a:ln/>
        </p:spPr>
        <p:txBody>
          <a:bodyPr/>
          <a:lstStyle>
            <a:lvl1pPr>
              <a:defRPr/>
            </a:lvl1pPr>
          </a:lstStyle>
          <a:p>
            <a:pPr>
              <a:defRPr/>
            </a:pPr>
            <a:fld id="{E33F11B4-5AD9-4131-BB37-E5E74CF2FE4C}" type="slidenum">
              <a:rPr lang="en-US"/>
              <a:pPr>
                <a:defRPr/>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BCE69C0A-B44D-4866-BEC1-0C8057CA4B78}" type="datetime1">
              <a:rPr lang="en-US" smtClean="0"/>
              <a:pPr>
                <a:defRPr/>
              </a:pPr>
              <a:t>9/16/2018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4" name="Rectangle 6"/>
          <p:cNvSpPr>
            <a:spLocks noGrp="1" noChangeArrowheads="1"/>
          </p:cNvSpPr>
          <p:nvPr>
            <p:ph type="sldNum" sz="quarter" idx="12"/>
          </p:nvPr>
        </p:nvSpPr>
        <p:spPr>
          <a:ln/>
        </p:spPr>
        <p:txBody>
          <a:bodyPr/>
          <a:lstStyle>
            <a:lvl1pPr>
              <a:defRPr/>
            </a:lvl1pPr>
          </a:lstStyle>
          <a:p>
            <a:pPr>
              <a:defRPr/>
            </a:pPr>
            <a:fld id="{19CB269A-5C85-4BFE-A9E0-D6A5EEFD305D}" type="slidenum">
              <a:rPr lang="en-US"/>
              <a:pPr>
                <a:defRPr/>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5461B20-E503-4CA4-BE8D-C272373A63F4}"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3AF92E3E-74DF-4BD2-8C13-35E6B43C97BA}" type="slidenum">
              <a:rPr lang="en-US"/>
              <a:pPr>
                <a:defRPr/>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11343D46-3D85-4736-9F2A-66A2D90DE2E6}"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7002D66A-0835-4D01-A149-F0B5AABE3F74}" type="slidenum">
              <a:rPr lang="en-US"/>
              <a:pPr>
                <a:defRPr/>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A76E8D2F-5BD4-4433-ABD9-79460CA9F726}"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95B61BF0-FF86-4626-8773-171CB2BDC0D4}" type="slidenum">
              <a:rPr lang="en-US"/>
              <a:pPr>
                <a:defRPr/>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CD670935-E774-48A7-8123-364C4AD09CB3}"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FD6CCF90-A648-4E53-837D-7EE160BFF757}" type="slidenum">
              <a:rPr lang="en-US"/>
              <a:pPr>
                <a:defRPr/>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1B0653F1-99A6-4B25-B1CA-B9F6B1735B6E}"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82843963-3497-4335-A757-AC4541047B92}" type="slidenum">
              <a:rPr lang="en-US"/>
              <a:pPr>
                <a:defRPr/>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943C4ADB-DD21-4EEB-9E1A-3F2A92EEFFA3}"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CAC8FA7A-73C3-4D0B-B4FC-2ED48483EADC}" type="slidenum">
              <a:rPr lang="en-US"/>
              <a:pPr>
                <a:defRPr/>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3B114766-0D0D-4A21-A1B4-03D9B2688698}"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247002D6-9B2A-4891-BDCD-12A26A4615C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3" name="Rectangle 5"/>
          <p:cNvSpPr>
            <a:spLocks noGrp="1" noChangeArrowheads="1"/>
          </p:cNvSpPr>
          <p:nvPr>
            <p:ph type="sldNum" sz="quarter" idx="11"/>
          </p:nvPr>
        </p:nvSpPr>
        <p:spPr>
          <a:ln/>
        </p:spPr>
        <p:txBody>
          <a:bodyPr/>
          <a:lstStyle>
            <a:lvl1pPr>
              <a:defRPr/>
            </a:lvl1pPr>
          </a:lstStyle>
          <a:p>
            <a:pPr>
              <a:defRPr/>
            </a:pPr>
            <a:fld id="{7C39C14D-AA80-4A28-9E80-167B6D37EC34}" type="slidenum">
              <a:rPr lang="en-US"/>
              <a:pPr>
                <a:defRPr/>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C2948261-FF2E-4527-B473-84D71335131A}"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41DE17B3-930D-4CB7-870B-7C3B5037C87E}" type="slidenum">
              <a:rPr lang="en-US"/>
              <a:pPr>
                <a:defRPr/>
              </a:pPr>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0BCABA7E-D401-44D3-B054-006A587AEA52}" type="datetime1">
              <a:rPr lang="en-US" smtClean="0"/>
              <a:pPr>
                <a:defRPr/>
              </a:pPr>
              <a:t>9/16/2018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9" name="Rectangle 6"/>
          <p:cNvSpPr>
            <a:spLocks noGrp="1" noChangeArrowheads="1"/>
          </p:cNvSpPr>
          <p:nvPr>
            <p:ph type="sldNum" sz="quarter" idx="12"/>
          </p:nvPr>
        </p:nvSpPr>
        <p:spPr>
          <a:ln/>
        </p:spPr>
        <p:txBody>
          <a:bodyPr/>
          <a:lstStyle>
            <a:lvl1pPr>
              <a:defRPr/>
            </a:lvl1pPr>
          </a:lstStyle>
          <a:p>
            <a:pPr>
              <a:defRPr/>
            </a:pPr>
            <a:fld id="{13AED0EE-47F5-485A-BC8B-C1F600F3650C}" type="slidenum">
              <a:rPr lang="en-US"/>
              <a:pPr>
                <a:defRPr/>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1A965E20-E7E7-4B43-9148-818C6CEB0708}" type="datetime1">
              <a:rPr lang="en-US" smtClean="0"/>
              <a:pPr>
                <a:defRPr/>
              </a:pPr>
              <a:t>9/16/2018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5" name="Rectangle 6"/>
          <p:cNvSpPr>
            <a:spLocks noGrp="1" noChangeArrowheads="1"/>
          </p:cNvSpPr>
          <p:nvPr>
            <p:ph type="sldNum" sz="quarter" idx="12"/>
          </p:nvPr>
        </p:nvSpPr>
        <p:spPr>
          <a:ln/>
        </p:spPr>
        <p:txBody>
          <a:bodyPr/>
          <a:lstStyle>
            <a:lvl1pPr>
              <a:defRPr/>
            </a:lvl1pPr>
          </a:lstStyle>
          <a:p>
            <a:pPr>
              <a:defRPr/>
            </a:pPr>
            <a:fld id="{06025BB0-8491-45FD-9531-930391EAA911}" type="slidenum">
              <a:rPr lang="en-US"/>
              <a:pPr>
                <a:defRPr/>
              </a:pPr>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3FB0C2A-941F-4653-90CA-7701C3DBDFB2}" type="datetime1">
              <a:rPr lang="en-US" smtClean="0"/>
              <a:pPr>
                <a:defRPr/>
              </a:pPr>
              <a:t>9/16/2018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4" name="Rectangle 6"/>
          <p:cNvSpPr>
            <a:spLocks noGrp="1" noChangeArrowheads="1"/>
          </p:cNvSpPr>
          <p:nvPr>
            <p:ph type="sldNum" sz="quarter" idx="12"/>
          </p:nvPr>
        </p:nvSpPr>
        <p:spPr>
          <a:ln/>
        </p:spPr>
        <p:txBody>
          <a:bodyPr/>
          <a:lstStyle>
            <a:lvl1pPr>
              <a:defRPr/>
            </a:lvl1pPr>
          </a:lstStyle>
          <a:p>
            <a:pPr>
              <a:defRPr/>
            </a:pPr>
            <a:fld id="{DF91A728-EF09-45BB-BE2E-AE15EBC9D909}" type="slidenum">
              <a:rPr lang="en-US"/>
              <a:pPr>
                <a:defRPr/>
              </a:pPr>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31FE02A6-1F45-4B4B-8F9A-0C1144D099F2}"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7AD89FE4-6E05-41E5-BD2F-339DE7355693}" type="slidenum">
              <a:rPr lang="en-US"/>
              <a:pPr>
                <a:defRPr/>
              </a:pPr>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F06E4BC-1547-48B1-A055-69A356B23CA2}" type="datetime1">
              <a:rPr lang="en-US" smtClean="0"/>
              <a:pPr>
                <a:defRPr/>
              </a:pPr>
              <a:t>9/16/2018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7" name="Rectangle 6"/>
          <p:cNvSpPr>
            <a:spLocks noGrp="1" noChangeArrowheads="1"/>
          </p:cNvSpPr>
          <p:nvPr>
            <p:ph type="sldNum" sz="quarter" idx="12"/>
          </p:nvPr>
        </p:nvSpPr>
        <p:spPr>
          <a:ln/>
        </p:spPr>
        <p:txBody>
          <a:bodyPr/>
          <a:lstStyle>
            <a:lvl1pPr>
              <a:defRPr/>
            </a:lvl1pPr>
          </a:lstStyle>
          <a:p>
            <a:pPr>
              <a:defRPr/>
            </a:pPr>
            <a:fld id="{CDEF6AA1-8D04-486C-A3C7-747F5175EA47}" type="slidenum">
              <a:rPr lang="en-US"/>
              <a:pPr>
                <a:defRPr/>
              </a:pPr>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8EDFF79-2478-45C9-B9D9-5B4527EA651B}"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68B3EE92-E04E-4222-8DA7-233994321924}" type="slidenum">
              <a:rPr lang="en-US"/>
              <a:pPr>
                <a:defRPr/>
              </a:pPr>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BDC15AA6-75F4-4ECF-9C1D-F6421BBD3EC0}" type="datetime1">
              <a:rPr lang="en-US" smtClean="0"/>
              <a:pPr>
                <a:defRPr/>
              </a:pPr>
              <a:t>9/16/2018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XML Web Services with Visual Studio</a:t>
            </a:r>
          </a:p>
        </p:txBody>
      </p:sp>
      <p:sp>
        <p:nvSpPr>
          <p:cNvPr id="6" name="Rectangle 6"/>
          <p:cNvSpPr>
            <a:spLocks noGrp="1" noChangeArrowheads="1"/>
          </p:cNvSpPr>
          <p:nvPr>
            <p:ph type="sldNum" sz="quarter" idx="12"/>
          </p:nvPr>
        </p:nvSpPr>
        <p:spPr>
          <a:ln/>
        </p:spPr>
        <p:txBody>
          <a:bodyPr/>
          <a:lstStyle>
            <a:lvl1pPr>
              <a:defRPr/>
            </a:lvl1pPr>
          </a:lstStyle>
          <a:p>
            <a:pPr>
              <a:defRPr/>
            </a:pPr>
            <a:fld id="{067E5ED8-3EAA-42C9-B4F7-3509A147B27D}" type="slidenum">
              <a:rPr lang="en-US"/>
              <a:pPr>
                <a:defRPr/>
              </a:pPr>
              <a:t>‹#›</a:t>
            </a:fld>
            <a:endParaRPr 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F83E8B2E-9511-449F-BD46-B2DACC09AC34}" type="datetime1">
              <a:rPr lang="en-US" sz="1100" smtClean="0">
                <a:solidFill>
                  <a:schemeClr val="tx2"/>
                </a:solidFill>
              </a:rPr>
              <a:pPr/>
              <a:t>9/16/2018</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defRPr/>
            </a:pPr>
            <a:r>
              <a:rPr lang="en-US"/>
              <a:t>XML Web Services with Visual Studio</a:t>
            </a:r>
          </a:p>
        </p:txBody>
      </p:sp>
      <p:sp>
        <p:nvSpPr>
          <p:cNvPr id="6" name="Slide Number Placeholder 5"/>
          <p:cNvSpPr>
            <a:spLocks noGrp="1"/>
          </p:cNvSpPr>
          <p:nvPr>
            <p:ph type="sldNum" sz="quarter" idx="12"/>
          </p:nvPr>
        </p:nvSpPr>
        <p:spPr/>
        <p:txBody>
          <a:bodyPr/>
          <a:lstStyle/>
          <a:p>
            <a:pPr>
              <a:defRPr/>
            </a:pPr>
            <a:fld id="{717F38F7-A199-432E-89EE-8998C7C3E991}" type="slidenum">
              <a:rPr lang="en-US" smtClean="0"/>
              <a:pPr>
                <a:defRPr/>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0F3C5C8-A875-452D-B55A-9282C7A59DB1}" type="datetime1">
              <a:rPr lang="en-US" sz="1100" smtClean="0">
                <a:solidFill>
                  <a:schemeClr val="tx2"/>
                </a:solidFill>
              </a:rPr>
              <a:pPr/>
              <a:t>9/16/2018</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defRPr/>
            </a:pPr>
            <a:r>
              <a:rPr lang="en-US"/>
              <a:t>XML Web Services with Visual Studio</a:t>
            </a:r>
          </a:p>
        </p:txBody>
      </p:sp>
      <p:sp>
        <p:nvSpPr>
          <p:cNvPr id="6" name="Slide Number Placeholder 5"/>
          <p:cNvSpPr>
            <a:spLocks noGrp="1"/>
          </p:cNvSpPr>
          <p:nvPr>
            <p:ph type="sldNum" sz="quarter" idx="12"/>
          </p:nvPr>
        </p:nvSpPr>
        <p:spPr/>
        <p:txBody>
          <a:bodyPr/>
          <a:lstStyle/>
          <a:p>
            <a:pPr>
              <a:defRPr/>
            </a:pPr>
            <a:fld id="{70F27FC5-DBC2-4384-8DA9-668C63F72A7F}"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6" name="Rectangle 5"/>
          <p:cNvSpPr>
            <a:spLocks noGrp="1" noChangeArrowheads="1"/>
          </p:cNvSpPr>
          <p:nvPr>
            <p:ph type="sldNum" sz="quarter" idx="11"/>
          </p:nvPr>
        </p:nvSpPr>
        <p:spPr>
          <a:ln/>
        </p:spPr>
        <p:txBody>
          <a:bodyPr/>
          <a:lstStyle>
            <a:lvl1pPr>
              <a:defRPr/>
            </a:lvl1pPr>
          </a:lstStyle>
          <a:p>
            <a:pPr>
              <a:defRPr/>
            </a:pPr>
            <a:fld id="{31267F75-495A-4E08-A00B-86655D149D84}" type="slidenum">
              <a:rPr lang="en-US"/>
              <a:pPr>
                <a:defRPr/>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39017A9-EC74-4FDE-8AE9-04D3635DADDA}" type="datetime1">
              <a:rPr lang="en-US" sz="1100" smtClean="0">
                <a:solidFill>
                  <a:schemeClr val="tx2"/>
                </a:solidFill>
              </a:rPr>
              <a:pPr/>
              <a:t>9/16/2018</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defRPr/>
            </a:pPr>
            <a:r>
              <a:rPr lang="en-US"/>
              <a:t>XML Web Services with Visual Studio</a:t>
            </a:r>
          </a:p>
        </p:txBody>
      </p:sp>
      <p:sp>
        <p:nvSpPr>
          <p:cNvPr id="6" name="Slide Number Placeholder 5"/>
          <p:cNvSpPr>
            <a:spLocks noGrp="1"/>
          </p:cNvSpPr>
          <p:nvPr>
            <p:ph type="sldNum" sz="quarter" idx="12"/>
          </p:nvPr>
        </p:nvSpPr>
        <p:spPr/>
        <p:txBody>
          <a:bodyPr/>
          <a:lstStyle/>
          <a:p>
            <a:pPr>
              <a:defRPr/>
            </a:pPr>
            <a:fld id="{4C6F686B-9732-46B9-9175-289337AC330F}"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41C8D5B-3503-4FAB-BC95-5A3C75345B68}" type="datetime1">
              <a:rPr lang="en-US" sz="1100" smtClean="0">
                <a:solidFill>
                  <a:schemeClr val="tx2"/>
                </a:solidFill>
              </a:rPr>
              <a:pPr/>
              <a:t>9/16/2018</a:t>
            </a:fld>
            <a:endParaRPr lang="en-US" sz="1100" dirty="0">
              <a:solidFill>
                <a:schemeClr val="tx2"/>
              </a:solidFill>
            </a:endParaRPr>
          </a:p>
        </p:txBody>
      </p:sp>
      <p:sp>
        <p:nvSpPr>
          <p:cNvPr id="6" name="Footer Placeholder 5"/>
          <p:cNvSpPr>
            <a:spLocks noGrp="1"/>
          </p:cNvSpPr>
          <p:nvPr>
            <p:ph type="ftr" sz="quarter" idx="11"/>
          </p:nvPr>
        </p:nvSpPr>
        <p:spPr/>
        <p:txBody>
          <a:bodyPr/>
          <a:lstStyle/>
          <a:p>
            <a:pPr>
              <a:defRPr/>
            </a:pPr>
            <a:r>
              <a:rPr lang="en-US"/>
              <a:t>XML Web Services with Visual Studio</a:t>
            </a:r>
          </a:p>
        </p:txBody>
      </p:sp>
      <p:sp>
        <p:nvSpPr>
          <p:cNvPr id="7" name="Slide Number Placeholder 6"/>
          <p:cNvSpPr>
            <a:spLocks noGrp="1"/>
          </p:cNvSpPr>
          <p:nvPr>
            <p:ph type="sldNum" sz="quarter" idx="12"/>
          </p:nvPr>
        </p:nvSpPr>
        <p:spPr/>
        <p:txBody>
          <a:bodyPr/>
          <a:lstStyle/>
          <a:p>
            <a:pPr>
              <a:defRPr/>
            </a:pPr>
            <a:fld id="{86D8DE44-695A-48C8-8ECD-4618407AC924}" type="slidenum">
              <a:rPr lang="en-US" smtClean="0"/>
              <a:pPr>
                <a:defRPr/>
              </a:pPr>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64D1071-CF74-47C9-8325-E94D02E08D3E}" type="datetime1">
              <a:rPr lang="en-US" sz="1100" smtClean="0">
                <a:solidFill>
                  <a:schemeClr val="tx2"/>
                </a:solidFill>
              </a:rPr>
              <a:pPr/>
              <a:t>9/16/2018</a:t>
            </a:fld>
            <a:endParaRPr lang="en-US" sz="1100" dirty="0">
              <a:solidFill>
                <a:schemeClr val="tx2"/>
              </a:solidFill>
            </a:endParaRPr>
          </a:p>
        </p:txBody>
      </p:sp>
      <p:sp>
        <p:nvSpPr>
          <p:cNvPr id="8" name="Footer Placeholder 7"/>
          <p:cNvSpPr>
            <a:spLocks noGrp="1"/>
          </p:cNvSpPr>
          <p:nvPr>
            <p:ph type="ftr" sz="quarter" idx="11"/>
          </p:nvPr>
        </p:nvSpPr>
        <p:spPr/>
        <p:txBody>
          <a:bodyPr/>
          <a:lstStyle/>
          <a:p>
            <a:pPr>
              <a:defRPr/>
            </a:pPr>
            <a:r>
              <a:rPr lang="en-US"/>
              <a:t>XML Web Services with Visual Studio</a:t>
            </a:r>
          </a:p>
        </p:txBody>
      </p:sp>
      <p:sp>
        <p:nvSpPr>
          <p:cNvPr id="9" name="Slide Number Placeholder 8"/>
          <p:cNvSpPr>
            <a:spLocks noGrp="1"/>
          </p:cNvSpPr>
          <p:nvPr>
            <p:ph type="sldNum" sz="quarter" idx="12"/>
          </p:nvPr>
        </p:nvSpPr>
        <p:spPr/>
        <p:txBody>
          <a:bodyPr/>
          <a:lstStyle/>
          <a:p>
            <a:pPr>
              <a:defRPr/>
            </a:pPr>
            <a:fld id="{39C82D89-8223-438F-9925-12A9B05FEA5D}" type="slidenum">
              <a:rPr lang="en-US" smtClean="0"/>
              <a:pPr>
                <a:defRPr/>
              </a:pPr>
              <a:t>‹#›</a:t>
            </a:fld>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69B516A-1805-4E0D-AFE3-ECA65163C124}" type="datetime1">
              <a:rPr lang="en-US" sz="1100" smtClean="0">
                <a:solidFill>
                  <a:schemeClr val="tx2"/>
                </a:solidFill>
              </a:rPr>
              <a:pPr/>
              <a:t>9/16/2018</a:t>
            </a:fld>
            <a:endParaRPr lang="en-US" sz="1100" dirty="0">
              <a:solidFill>
                <a:schemeClr val="tx2"/>
              </a:solidFill>
            </a:endParaRPr>
          </a:p>
        </p:txBody>
      </p:sp>
      <p:sp>
        <p:nvSpPr>
          <p:cNvPr id="4" name="Footer Placeholder 3"/>
          <p:cNvSpPr>
            <a:spLocks noGrp="1"/>
          </p:cNvSpPr>
          <p:nvPr>
            <p:ph type="ftr" sz="quarter" idx="11"/>
          </p:nvPr>
        </p:nvSpPr>
        <p:spPr/>
        <p:txBody>
          <a:bodyPr/>
          <a:lstStyle/>
          <a:p>
            <a:pPr>
              <a:defRPr/>
            </a:pPr>
            <a:r>
              <a:rPr lang="en-US"/>
              <a:t>XML Web Services with Visual Studio</a:t>
            </a:r>
          </a:p>
        </p:txBody>
      </p:sp>
      <p:sp>
        <p:nvSpPr>
          <p:cNvPr id="5" name="Slide Number Placeholder 4"/>
          <p:cNvSpPr>
            <a:spLocks noGrp="1"/>
          </p:cNvSpPr>
          <p:nvPr>
            <p:ph type="sldNum" sz="quarter" idx="12"/>
          </p:nvPr>
        </p:nvSpPr>
        <p:spPr/>
        <p:txBody>
          <a:bodyPr/>
          <a:lstStyle/>
          <a:p>
            <a:pPr>
              <a:defRPr/>
            </a:pPr>
            <a:fld id="{26C795B5-0125-457E-AB7B-B103BD3771FF}" type="slidenum">
              <a:rPr lang="en-US" smtClean="0"/>
              <a:pPr>
                <a:defRPr/>
              </a:pPr>
              <a:t>‹#›</a:t>
            </a:fld>
            <a:endParaRPr 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0BE250-C96C-4F17-987C-3D3CE7454520}" type="datetime1">
              <a:rPr lang="en-US" sz="1100" smtClean="0">
                <a:solidFill>
                  <a:schemeClr val="tx2"/>
                </a:solidFill>
              </a:rPr>
              <a:pPr/>
              <a:t>9/16/2018</a:t>
            </a:fld>
            <a:endParaRPr lang="en-US" sz="1100" dirty="0">
              <a:solidFill>
                <a:schemeClr val="tx2"/>
              </a:solidFill>
            </a:endParaRPr>
          </a:p>
        </p:txBody>
      </p:sp>
      <p:sp>
        <p:nvSpPr>
          <p:cNvPr id="3" name="Footer Placeholder 2"/>
          <p:cNvSpPr>
            <a:spLocks noGrp="1"/>
          </p:cNvSpPr>
          <p:nvPr>
            <p:ph type="ftr" sz="quarter" idx="11"/>
          </p:nvPr>
        </p:nvSpPr>
        <p:spPr/>
        <p:txBody>
          <a:bodyPr/>
          <a:lstStyle/>
          <a:p>
            <a:pPr>
              <a:defRPr/>
            </a:pPr>
            <a:r>
              <a:rPr lang="en-US"/>
              <a:t>XML Web Services with Visual Studio</a:t>
            </a:r>
          </a:p>
        </p:txBody>
      </p:sp>
      <p:sp>
        <p:nvSpPr>
          <p:cNvPr id="4" name="Slide Number Placeholder 3"/>
          <p:cNvSpPr>
            <a:spLocks noGrp="1"/>
          </p:cNvSpPr>
          <p:nvPr>
            <p:ph type="sldNum" sz="quarter" idx="12"/>
          </p:nvPr>
        </p:nvSpPr>
        <p:spPr/>
        <p:txBody>
          <a:bodyPr/>
          <a:lstStyle/>
          <a:p>
            <a:pPr>
              <a:defRPr/>
            </a:pPr>
            <a:fld id="{7C39C14D-AA80-4A28-9E80-167B6D37EC34}" type="slidenum">
              <a:rPr lang="en-US" smtClean="0"/>
              <a:pPr>
                <a:defRPr/>
              </a:pPr>
              <a:t>‹#›</a:t>
            </a:fld>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23C9DD6-3123-4FBC-875F-65A2870FD5F1}" type="datetime1">
              <a:rPr lang="en-US" sz="1100" smtClean="0">
                <a:solidFill>
                  <a:schemeClr val="tx2"/>
                </a:solidFill>
              </a:rPr>
              <a:pPr/>
              <a:t>9/16/2018</a:t>
            </a:fld>
            <a:endParaRPr lang="en-US" sz="1100" dirty="0">
              <a:solidFill>
                <a:schemeClr val="tx2"/>
              </a:solidFill>
            </a:endParaRPr>
          </a:p>
        </p:txBody>
      </p:sp>
      <p:sp>
        <p:nvSpPr>
          <p:cNvPr id="6" name="Footer Placeholder 5"/>
          <p:cNvSpPr>
            <a:spLocks noGrp="1"/>
          </p:cNvSpPr>
          <p:nvPr>
            <p:ph type="ftr" sz="quarter" idx="11"/>
          </p:nvPr>
        </p:nvSpPr>
        <p:spPr/>
        <p:txBody>
          <a:bodyPr/>
          <a:lstStyle/>
          <a:p>
            <a:pPr>
              <a:defRPr/>
            </a:pPr>
            <a:r>
              <a:rPr lang="en-US"/>
              <a:t>XML Web Services with Visual Studio</a:t>
            </a:r>
          </a:p>
        </p:txBody>
      </p:sp>
      <p:sp>
        <p:nvSpPr>
          <p:cNvPr id="7" name="Slide Number Placeholder 6"/>
          <p:cNvSpPr>
            <a:spLocks noGrp="1"/>
          </p:cNvSpPr>
          <p:nvPr>
            <p:ph type="sldNum" sz="quarter" idx="12"/>
          </p:nvPr>
        </p:nvSpPr>
        <p:spPr/>
        <p:txBody>
          <a:bodyPr/>
          <a:lstStyle/>
          <a:p>
            <a:pPr>
              <a:defRPr/>
            </a:pPr>
            <a:fld id="{31267F75-495A-4E08-A00B-86655D149D84}" type="slidenum">
              <a:rPr lang="en-US" smtClean="0"/>
              <a:pPr>
                <a:defRPr/>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2548852-FF9E-4CFF-82B2-4A5E7345F186}" type="datetime1">
              <a:rPr lang="en-US" sz="1100" smtClean="0">
                <a:solidFill>
                  <a:schemeClr val="tx2"/>
                </a:solidFill>
              </a:rPr>
              <a:pPr/>
              <a:t>9/16/2018</a:t>
            </a:fld>
            <a:endParaRPr lang="en-US" sz="1100" dirty="0">
              <a:solidFill>
                <a:schemeClr val="tx2"/>
              </a:solidFill>
            </a:endParaRPr>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r>
              <a:rPr lang="en-US"/>
              <a:t>XML Web Services with Visual Studio</a:t>
            </a:r>
          </a:p>
        </p:txBody>
      </p:sp>
      <p:sp>
        <p:nvSpPr>
          <p:cNvPr id="7" name="Slide Number Placeholder 6"/>
          <p:cNvSpPr>
            <a:spLocks noGrp="1"/>
          </p:cNvSpPr>
          <p:nvPr>
            <p:ph type="sldNum" sz="quarter" idx="12"/>
          </p:nvPr>
        </p:nvSpPr>
        <p:spPr>
          <a:xfrm>
            <a:off x="8339328" y="1170432"/>
            <a:ext cx="733864" cy="201168"/>
          </a:xfrm>
        </p:spPr>
        <p:txBody>
          <a:bodyPr/>
          <a:lstStyle/>
          <a:p>
            <a:pPr>
              <a:defRPr/>
            </a:pPr>
            <a:fld id="{FBA41324-ED64-4BD0-928C-BAB329FEB16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5D3F582-5A5C-4A90-8066-35D2CD0F81F0}" type="datetime1">
              <a:rPr lang="en-US" sz="1100" smtClean="0">
                <a:solidFill>
                  <a:schemeClr val="tx2"/>
                </a:solidFill>
              </a:rPr>
              <a:pPr/>
              <a:t>9/16/2018</a:t>
            </a:fld>
            <a:endParaRPr lang="en-US" sz="1100" dirty="0">
              <a:solidFill>
                <a:schemeClr val="tx2"/>
              </a:solidFill>
            </a:endParaRPr>
          </a:p>
        </p:txBody>
      </p:sp>
      <p:sp>
        <p:nvSpPr>
          <p:cNvPr id="5" name="Footer Placeholder 4"/>
          <p:cNvSpPr>
            <a:spLocks noGrp="1"/>
          </p:cNvSpPr>
          <p:nvPr>
            <p:ph type="ftr" sz="quarter" idx="11"/>
          </p:nvPr>
        </p:nvSpPr>
        <p:spPr/>
        <p:txBody>
          <a:bodyPr/>
          <a:lstStyle/>
          <a:p>
            <a:pPr>
              <a:defRPr/>
            </a:pPr>
            <a:r>
              <a:rPr lang="en-US"/>
              <a:t>XML Web Services with Visual Studio</a:t>
            </a:r>
          </a:p>
        </p:txBody>
      </p:sp>
      <p:sp>
        <p:nvSpPr>
          <p:cNvPr id="6" name="Slide Number Placeholder 5"/>
          <p:cNvSpPr>
            <a:spLocks noGrp="1"/>
          </p:cNvSpPr>
          <p:nvPr>
            <p:ph type="sldNum" sz="quarter" idx="12"/>
          </p:nvPr>
        </p:nvSpPr>
        <p:spPr/>
        <p:txBody>
          <a:bodyPr/>
          <a:lstStyle/>
          <a:p>
            <a:pPr>
              <a:defRPr/>
            </a:pPr>
            <a:fld id="{0523966B-32C6-40CF-9159-94330DE65360}" type="slidenum">
              <a:rPr lang="en-US" smtClean="0"/>
              <a:pPr>
                <a:defRPr/>
              </a:pPr>
              <a:t>‹#›</a:t>
            </a:fld>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0CB1B1-6784-47B3-AE4A-A0F7BA1641EE}" type="datetime1">
              <a:rPr lang="en-US" sz="1100" smtClean="0">
                <a:solidFill>
                  <a:schemeClr val="tx2"/>
                </a:solidFill>
              </a:rPr>
              <a:pPr/>
              <a:t>9/16/2018</a:t>
            </a:fld>
            <a:endParaRPr lang="en-US" sz="1100" dirty="0">
              <a:solidFill>
                <a:schemeClr val="tx2"/>
              </a:solidFill>
            </a:endParaRPr>
          </a:p>
        </p:txBody>
      </p:sp>
      <p:sp>
        <p:nvSpPr>
          <p:cNvPr id="5" name="Footer Placeholder 4"/>
          <p:cNvSpPr>
            <a:spLocks noGrp="1"/>
          </p:cNvSpPr>
          <p:nvPr>
            <p:ph type="ftr" sz="quarter" idx="11"/>
          </p:nvPr>
        </p:nvSpPr>
        <p:spPr>
          <a:xfrm>
            <a:off x="2640597" y="6377459"/>
            <a:ext cx="3836404" cy="365125"/>
          </a:xfrm>
        </p:spPr>
        <p:txBody>
          <a:bodyPr/>
          <a:lstStyle/>
          <a:p>
            <a:pPr>
              <a:defRPr/>
            </a:pPr>
            <a:r>
              <a:rPr lang="en-US"/>
              <a:t>XML Web Services with Visual Studio</a:t>
            </a:r>
          </a:p>
        </p:txBody>
      </p:sp>
      <p:sp>
        <p:nvSpPr>
          <p:cNvPr id="6" name="Slide Number Placeholder 5"/>
          <p:cNvSpPr>
            <a:spLocks noGrp="1"/>
          </p:cNvSpPr>
          <p:nvPr>
            <p:ph type="sldNum" sz="quarter" idx="12"/>
          </p:nvPr>
        </p:nvSpPr>
        <p:spPr/>
        <p:txBody>
          <a:bodyPr/>
          <a:lstStyle/>
          <a:p>
            <a:pPr>
              <a:defRPr/>
            </a:pPr>
            <a:fld id="{F2412065-C0B6-4AF2-AD1C-120D1854FC5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XML Web Services with Visual Studio</a:t>
            </a:r>
          </a:p>
        </p:txBody>
      </p:sp>
      <p:sp>
        <p:nvSpPr>
          <p:cNvPr id="6" name="Rectangle 5"/>
          <p:cNvSpPr>
            <a:spLocks noGrp="1" noChangeArrowheads="1"/>
          </p:cNvSpPr>
          <p:nvPr>
            <p:ph type="sldNum" sz="quarter" idx="11"/>
          </p:nvPr>
        </p:nvSpPr>
        <p:spPr>
          <a:ln/>
        </p:spPr>
        <p:txBody>
          <a:bodyPr/>
          <a:lstStyle>
            <a:lvl1pPr>
              <a:defRPr/>
            </a:lvl1pPr>
          </a:lstStyle>
          <a:p>
            <a:pPr>
              <a:defRPr/>
            </a:pPr>
            <a:fld id="{FBA41324-ED64-4BD0-928C-BAB329FEB16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0212" name="Rectangle 4"/>
          <p:cNvSpPr>
            <a:spLocks noGrp="1" noChangeArrowheads="1"/>
          </p:cNvSpPr>
          <p:nvPr>
            <p:ph type="ftr" sz="quarter" idx="3"/>
          </p:nvPr>
        </p:nvSpPr>
        <p:spPr bwMode="auto">
          <a:xfrm>
            <a:off x="685800" y="6248400"/>
            <a:ext cx="4876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XML Web Services with Visual Studio</a:t>
            </a:r>
          </a:p>
        </p:txBody>
      </p:sp>
      <p:sp>
        <p:nvSpPr>
          <p:cNvPr id="350213" name="Rectangle 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24A81BD-7C28-4CD4-A0A2-CE3E28EEDF2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hdr="0" ftr="0" dt="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imes New Roman" charset="0"/>
        </a:defRPr>
      </a:lvl2pPr>
      <a:lvl3pPr algn="ctr" rtl="0" eaLnBrk="0" fontAlgn="base" hangingPunct="0">
        <a:spcBef>
          <a:spcPct val="0"/>
        </a:spcBef>
        <a:spcAft>
          <a:spcPct val="0"/>
        </a:spcAft>
        <a:defRPr sz="3600" b="1">
          <a:solidFill>
            <a:schemeClr val="tx2"/>
          </a:solidFill>
          <a:latin typeface="Times New Roman" charset="0"/>
        </a:defRPr>
      </a:lvl3pPr>
      <a:lvl4pPr algn="ctr" rtl="0" eaLnBrk="0" fontAlgn="base" hangingPunct="0">
        <a:spcBef>
          <a:spcPct val="0"/>
        </a:spcBef>
        <a:spcAft>
          <a:spcPct val="0"/>
        </a:spcAft>
        <a:defRPr sz="3600" b="1">
          <a:solidFill>
            <a:schemeClr val="tx2"/>
          </a:solidFill>
          <a:latin typeface="Times New Roman" charset="0"/>
        </a:defRPr>
      </a:lvl4pPr>
      <a:lvl5pPr algn="ctr" rtl="0" eaLnBrk="0" fontAlgn="base" hangingPunct="0">
        <a:spcBef>
          <a:spcPct val="0"/>
        </a:spcBef>
        <a:spcAft>
          <a:spcPct val="0"/>
        </a:spcAft>
        <a:defRPr sz="3600" b="1">
          <a:solidFill>
            <a:schemeClr val="tx2"/>
          </a:solidFill>
          <a:latin typeface="Times New Roman" charset="0"/>
        </a:defRPr>
      </a:lvl5pPr>
      <a:lvl6pPr marL="457200" algn="ctr" rtl="0" fontAlgn="base">
        <a:spcBef>
          <a:spcPct val="0"/>
        </a:spcBef>
        <a:spcAft>
          <a:spcPct val="0"/>
        </a:spcAft>
        <a:defRPr sz="3600" b="1">
          <a:solidFill>
            <a:schemeClr val="tx2"/>
          </a:solidFill>
          <a:latin typeface="Times New Roman" charset="0"/>
        </a:defRPr>
      </a:lvl6pPr>
      <a:lvl7pPr marL="914400" algn="ctr" rtl="0" fontAlgn="base">
        <a:spcBef>
          <a:spcPct val="0"/>
        </a:spcBef>
        <a:spcAft>
          <a:spcPct val="0"/>
        </a:spcAft>
        <a:defRPr sz="3600" b="1">
          <a:solidFill>
            <a:schemeClr val="tx2"/>
          </a:solidFill>
          <a:latin typeface="Times New Roman" charset="0"/>
        </a:defRPr>
      </a:lvl7pPr>
      <a:lvl8pPr marL="1371600" algn="ctr" rtl="0" fontAlgn="base">
        <a:spcBef>
          <a:spcPct val="0"/>
        </a:spcBef>
        <a:spcAft>
          <a:spcPct val="0"/>
        </a:spcAft>
        <a:defRPr sz="3600" b="1">
          <a:solidFill>
            <a:schemeClr val="tx2"/>
          </a:solidFill>
          <a:latin typeface="Times New Roman" charset="0"/>
        </a:defRPr>
      </a:lvl8pPr>
      <a:lvl9pPr marL="1828800" algn="ctr" rtl="0" fontAlgn="base">
        <a:spcBef>
          <a:spcPct val="0"/>
        </a:spcBef>
        <a:spcAft>
          <a:spcPct val="0"/>
        </a:spcAft>
        <a:defRPr sz="3600" b="1">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600">
          <a:solidFill>
            <a:schemeClr val="tx1"/>
          </a:solidFill>
          <a:latin typeface="+mn-lt"/>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Char char="–"/>
        <a:defRPr>
          <a:solidFill>
            <a:schemeClr val="tx1"/>
          </a:solidFill>
          <a:latin typeface="+mn-lt"/>
        </a:defRPr>
      </a:lvl4pPr>
      <a:lvl5pPr marL="2057400" indent="-228600" algn="l" rtl="0" eaLnBrk="0" fontAlgn="base" hangingPunct="0">
        <a:spcBef>
          <a:spcPct val="20000"/>
        </a:spcBef>
        <a:spcAft>
          <a:spcPct val="0"/>
        </a:spcAft>
        <a:buClr>
          <a:schemeClr val="tx2"/>
        </a:buClr>
        <a:buChar char="»"/>
        <a:defRPr>
          <a:solidFill>
            <a:schemeClr val="tx1"/>
          </a:solidFill>
          <a:latin typeface="+mn-lt"/>
        </a:defRPr>
      </a:lvl5pPr>
      <a:lvl6pPr marL="2514600" indent="-228600" algn="l" rtl="0" fontAlgn="base">
        <a:spcBef>
          <a:spcPct val="20000"/>
        </a:spcBef>
        <a:spcAft>
          <a:spcPct val="0"/>
        </a:spcAft>
        <a:buClr>
          <a:schemeClr val="tx2"/>
        </a:buClr>
        <a:buChar char="»"/>
        <a:defRPr>
          <a:solidFill>
            <a:schemeClr val="tx1"/>
          </a:solidFill>
          <a:latin typeface="+mn-lt"/>
        </a:defRPr>
      </a:lvl6pPr>
      <a:lvl7pPr marL="2971800" indent="-228600" algn="l" rtl="0" fontAlgn="base">
        <a:spcBef>
          <a:spcPct val="20000"/>
        </a:spcBef>
        <a:spcAft>
          <a:spcPct val="0"/>
        </a:spcAft>
        <a:buClr>
          <a:schemeClr val="tx2"/>
        </a:buClr>
        <a:buChar char="»"/>
        <a:defRPr>
          <a:solidFill>
            <a:schemeClr val="tx1"/>
          </a:solidFill>
          <a:latin typeface="+mn-lt"/>
        </a:defRPr>
      </a:lvl7pPr>
      <a:lvl8pPr marL="3429000" indent="-228600" algn="l" rtl="0" fontAlgn="base">
        <a:spcBef>
          <a:spcPct val="20000"/>
        </a:spcBef>
        <a:spcAft>
          <a:spcPct val="0"/>
        </a:spcAft>
        <a:buClr>
          <a:schemeClr val="tx2"/>
        </a:buClr>
        <a:buChar char="»"/>
        <a:defRPr>
          <a:solidFill>
            <a:schemeClr val="tx1"/>
          </a:solidFill>
          <a:latin typeface="+mn-lt"/>
        </a:defRPr>
      </a:lvl8pPr>
      <a:lvl9pPr marL="3886200" indent="-228600" algn="l" rtl="0" fontAlgn="base">
        <a:spcBef>
          <a:spcPct val="20000"/>
        </a:spcBef>
        <a:spcAft>
          <a:spcPct val="0"/>
        </a:spcAft>
        <a:buClr>
          <a:schemeClr val="tx2"/>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6F766F"/>
            </a:gs>
            <a:gs pos="50000">
              <a:srgbClr val="EFFFEF"/>
            </a:gs>
            <a:gs pos="100000">
              <a:srgbClr val="6F766F"/>
            </a:gs>
          </a:gsLst>
          <a:lin ang="0" scaled="1"/>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1236"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EA553121-05D0-4070-8682-1849518C2D8A}" type="datetime1">
              <a:rPr lang="en-US" smtClean="0"/>
              <a:pPr>
                <a:defRPr/>
              </a:pPr>
              <a:t>9/16/2018</a:t>
            </a:fld>
            <a:endParaRPr lang="en-US"/>
          </a:p>
        </p:txBody>
      </p:sp>
      <p:sp>
        <p:nvSpPr>
          <p:cNvPr id="351237" name="Rectangle 5"/>
          <p:cNvSpPr>
            <a:spLocks noGrp="1" noChangeArrowheads="1"/>
          </p:cNvSpPr>
          <p:nvPr>
            <p:ph type="ftr" sz="quarter" idx="3"/>
          </p:nvPr>
        </p:nvSpPr>
        <p:spPr bwMode="auto">
          <a:xfrm>
            <a:off x="2667000" y="6248400"/>
            <a:ext cx="3733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XML Web Services with Visual Studio</a:t>
            </a:r>
          </a:p>
        </p:txBody>
      </p:sp>
      <p:sp>
        <p:nvSpPr>
          <p:cNvPr id="351238"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FCAEEC7-31E5-4A4E-A0A4-26D1A6AC6EE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hdr="0" ft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charset="0"/>
        </a:defRPr>
      </a:lvl2pPr>
      <a:lvl3pPr algn="ctr" rtl="0" eaLnBrk="0" fontAlgn="base" hangingPunct="0">
        <a:spcBef>
          <a:spcPct val="0"/>
        </a:spcBef>
        <a:spcAft>
          <a:spcPct val="0"/>
        </a:spcAft>
        <a:defRPr sz="4400" b="1">
          <a:solidFill>
            <a:schemeClr val="tx2"/>
          </a:solidFill>
          <a:latin typeface="Times New Roman" charset="0"/>
        </a:defRPr>
      </a:lvl3pPr>
      <a:lvl4pPr algn="ctr" rtl="0" eaLnBrk="0" fontAlgn="base" hangingPunct="0">
        <a:spcBef>
          <a:spcPct val="0"/>
        </a:spcBef>
        <a:spcAft>
          <a:spcPct val="0"/>
        </a:spcAft>
        <a:defRPr sz="4400" b="1">
          <a:solidFill>
            <a:schemeClr val="tx2"/>
          </a:solidFill>
          <a:latin typeface="Times New Roman" charset="0"/>
        </a:defRPr>
      </a:lvl4pPr>
      <a:lvl5pPr algn="ctr" rtl="0" eaLnBrk="0" fontAlgn="base" hangingPunct="0">
        <a:spcBef>
          <a:spcPct val="0"/>
        </a:spcBef>
        <a:spcAft>
          <a:spcPct val="0"/>
        </a:spcAft>
        <a:defRPr sz="4400" b="1">
          <a:solidFill>
            <a:schemeClr val="tx2"/>
          </a:solidFill>
          <a:latin typeface="Times New Roman" charset="0"/>
        </a:defRPr>
      </a:lvl5pPr>
      <a:lvl6pPr marL="457200" algn="ctr" rtl="0" fontAlgn="base">
        <a:spcBef>
          <a:spcPct val="0"/>
        </a:spcBef>
        <a:spcAft>
          <a:spcPct val="0"/>
        </a:spcAft>
        <a:defRPr sz="4400" b="1">
          <a:solidFill>
            <a:schemeClr val="tx2"/>
          </a:solidFill>
          <a:latin typeface="Times New Roman" charset="0"/>
        </a:defRPr>
      </a:lvl6pPr>
      <a:lvl7pPr marL="914400" algn="ctr" rtl="0" fontAlgn="base">
        <a:spcBef>
          <a:spcPct val="0"/>
        </a:spcBef>
        <a:spcAft>
          <a:spcPct val="0"/>
        </a:spcAft>
        <a:defRPr sz="4400" b="1">
          <a:solidFill>
            <a:schemeClr val="tx2"/>
          </a:solidFill>
          <a:latin typeface="Times New Roman" charset="0"/>
        </a:defRPr>
      </a:lvl7pPr>
      <a:lvl8pPr marL="1371600" algn="ctr" rtl="0" fontAlgn="base">
        <a:spcBef>
          <a:spcPct val="0"/>
        </a:spcBef>
        <a:spcAft>
          <a:spcPct val="0"/>
        </a:spcAft>
        <a:defRPr sz="4400" b="1">
          <a:solidFill>
            <a:schemeClr val="tx2"/>
          </a:solidFill>
          <a:latin typeface="Times New Roman" charset="0"/>
        </a:defRPr>
      </a:lvl8pPr>
      <a:lvl9pPr marL="1828800" algn="ctr" rtl="0" fontAlgn="base">
        <a:spcBef>
          <a:spcPct val="0"/>
        </a:spcBef>
        <a:spcAft>
          <a:spcPct val="0"/>
        </a:spcAft>
        <a:defRPr sz="4400" b="1">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defRPr>
      </a:lvl3pPr>
      <a:lvl4pPr marL="1600200" indent="-228600" algn="l" rtl="0" eaLnBrk="0" fontAlgn="base" hangingPunct="0">
        <a:spcBef>
          <a:spcPct val="20000"/>
        </a:spcBef>
        <a:spcAft>
          <a:spcPct val="0"/>
        </a:spcAft>
        <a:buClr>
          <a:schemeClr val="tx2"/>
        </a:buClr>
        <a:buChar char="–"/>
        <a:defRPr>
          <a:solidFill>
            <a:schemeClr val="tx1"/>
          </a:solidFill>
          <a:latin typeface="+mn-lt"/>
        </a:defRPr>
      </a:lvl4pPr>
      <a:lvl5pPr marL="2057400" indent="-228600" algn="l" rtl="0" eaLnBrk="0" fontAlgn="base" hangingPunct="0">
        <a:spcBef>
          <a:spcPct val="20000"/>
        </a:spcBef>
        <a:spcAft>
          <a:spcPct val="0"/>
        </a:spcAft>
        <a:buClr>
          <a:schemeClr val="tx2"/>
        </a:buClr>
        <a:buChar char="»"/>
        <a:defRPr>
          <a:solidFill>
            <a:schemeClr val="tx1"/>
          </a:solidFill>
          <a:latin typeface="+mn-lt"/>
        </a:defRPr>
      </a:lvl5pPr>
      <a:lvl6pPr marL="2514600" indent="-228600" algn="l" rtl="0" fontAlgn="base">
        <a:spcBef>
          <a:spcPct val="20000"/>
        </a:spcBef>
        <a:spcAft>
          <a:spcPct val="0"/>
        </a:spcAft>
        <a:buClr>
          <a:schemeClr val="tx2"/>
        </a:buClr>
        <a:buChar char="»"/>
        <a:defRPr>
          <a:solidFill>
            <a:schemeClr val="tx1"/>
          </a:solidFill>
          <a:latin typeface="+mn-lt"/>
        </a:defRPr>
      </a:lvl6pPr>
      <a:lvl7pPr marL="2971800" indent="-228600" algn="l" rtl="0" fontAlgn="base">
        <a:spcBef>
          <a:spcPct val="20000"/>
        </a:spcBef>
        <a:spcAft>
          <a:spcPct val="0"/>
        </a:spcAft>
        <a:buClr>
          <a:schemeClr val="tx2"/>
        </a:buClr>
        <a:buChar char="»"/>
        <a:defRPr>
          <a:solidFill>
            <a:schemeClr val="tx1"/>
          </a:solidFill>
          <a:latin typeface="+mn-lt"/>
        </a:defRPr>
      </a:lvl7pPr>
      <a:lvl8pPr marL="3429000" indent="-228600" algn="l" rtl="0" fontAlgn="base">
        <a:spcBef>
          <a:spcPct val="20000"/>
        </a:spcBef>
        <a:spcAft>
          <a:spcPct val="0"/>
        </a:spcAft>
        <a:buClr>
          <a:schemeClr val="tx2"/>
        </a:buClr>
        <a:buChar char="»"/>
        <a:defRPr>
          <a:solidFill>
            <a:schemeClr val="tx1"/>
          </a:solidFill>
          <a:latin typeface="+mn-lt"/>
        </a:defRPr>
      </a:lvl8pPr>
      <a:lvl9pPr marL="3886200" indent="-228600" algn="l" rtl="0" fontAlgn="base">
        <a:spcBef>
          <a:spcPct val="20000"/>
        </a:spcBef>
        <a:spcAft>
          <a:spcPct val="0"/>
        </a:spcAft>
        <a:buClr>
          <a:schemeClr val="tx2"/>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6F766F"/>
            </a:gs>
            <a:gs pos="50000">
              <a:srgbClr val="EFFFEF"/>
            </a:gs>
            <a:gs pos="100000">
              <a:srgbClr val="6F766F"/>
            </a:gs>
          </a:gsLst>
          <a:lin ang="0" scaled="1"/>
        </a:gra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226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24BAB3E0-7559-4BC4-9418-7E7EA8A8FBD5}" type="datetime1">
              <a:rPr lang="en-US" smtClean="0"/>
              <a:pPr>
                <a:defRPr/>
              </a:pPr>
              <a:t>9/16/2018</a:t>
            </a:fld>
            <a:endParaRPr lang="en-US"/>
          </a:p>
        </p:txBody>
      </p:sp>
      <p:sp>
        <p:nvSpPr>
          <p:cNvPr id="35226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en-US"/>
              <a:t>XML Web Services with Visual Studio</a:t>
            </a:r>
          </a:p>
        </p:txBody>
      </p:sp>
      <p:sp>
        <p:nvSpPr>
          <p:cNvPr id="35226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1AA7275B-799A-4C1E-A143-FE28EEA1AB0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6F766F"/>
            </a:gs>
            <a:gs pos="50000">
              <a:srgbClr val="EFFFEF"/>
            </a:gs>
            <a:gs pos="100000">
              <a:srgbClr val="6F766F"/>
            </a:gs>
          </a:gsLst>
          <a:lin ang="0" scaled="1"/>
        </a:gra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328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7EC36430-9C12-4280-A9FE-BF37BB53D1D7}" type="datetime1">
              <a:rPr lang="en-US" smtClean="0"/>
              <a:pPr>
                <a:defRPr/>
              </a:pPr>
              <a:t>9/16/2018</a:t>
            </a:fld>
            <a:endParaRPr lang="en-US"/>
          </a:p>
        </p:txBody>
      </p:sp>
      <p:sp>
        <p:nvSpPr>
          <p:cNvPr id="35328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en-US"/>
              <a:t>XML Web Services with Visual Studio</a:t>
            </a:r>
          </a:p>
        </p:txBody>
      </p:sp>
      <p:sp>
        <p:nvSpPr>
          <p:cNvPr id="35328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73548245-ED5B-4983-9BBD-DF5285F261F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6F766F"/>
            </a:gs>
            <a:gs pos="50000">
              <a:srgbClr val="EFFFEF"/>
            </a:gs>
            <a:gs pos="100000">
              <a:srgbClr val="6F766F"/>
            </a:gs>
          </a:gsLst>
          <a:lin ang="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8404"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5CDC0DF2-BE8C-4B55-A16B-3D3EBF28AAEE}" type="datetime1">
              <a:rPr lang="en-US" smtClean="0"/>
              <a:pPr>
                <a:defRPr/>
              </a:pPr>
              <a:t>9/16/2018</a:t>
            </a:fld>
            <a:endParaRPr lang="en-US"/>
          </a:p>
        </p:txBody>
      </p:sp>
      <p:sp>
        <p:nvSpPr>
          <p:cNvPr id="358405" name="Rectangle 5"/>
          <p:cNvSpPr>
            <a:spLocks noGrp="1" noChangeArrowheads="1"/>
          </p:cNvSpPr>
          <p:nvPr>
            <p:ph type="ftr" sz="quarter" idx="3"/>
          </p:nvPr>
        </p:nvSpPr>
        <p:spPr bwMode="auto">
          <a:xfrm>
            <a:off x="2667000" y="6248400"/>
            <a:ext cx="3733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XML Web Services with Visual Studio</a:t>
            </a:r>
          </a:p>
        </p:txBody>
      </p:sp>
      <p:sp>
        <p:nvSpPr>
          <p:cNvPr id="358406"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E4A3F3E-C8AF-469C-8BF9-0DB2ED18588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hdr="0" ft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imes New Roman" charset="0"/>
        </a:defRPr>
      </a:lvl2pPr>
      <a:lvl3pPr algn="ctr" rtl="0" eaLnBrk="0" fontAlgn="base" hangingPunct="0">
        <a:spcBef>
          <a:spcPct val="0"/>
        </a:spcBef>
        <a:spcAft>
          <a:spcPct val="0"/>
        </a:spcAft>
        <a:defRPr sz="4400" b="1">
          <a:solidFill>
            <a:schemeClr val="tx2"/>
          </a:solidFill>
          <a:latin typeface="Times New Roman" charset="0"/>
        </a:defRPr>
      </a:lvl3pPr>
      <a:lvl4pPr algn="ctr" rtl="0" eaLnBrk="0" fontAlgn="base" hangingPunct="0">
        <a:spcBef>
          <a:spcPct val="0"/>
        </a:spcBef>
        <a:spcAft>
          <a:spcPct val="0"/>
        </a:spcAft>
        <a:defRPr sz="4400" b="1">
          <a:solidFill>
            <a:schemeClr val="tx2"/>
          </a:solidFill>
          <a:latin typeface="Times New Roman" charset="0"/>
        </a:defRPr>
      </a:lvl4pPr>
      <a:lvl5pPr algn="ctr" rtl="0" eaLnBrk="0" fontAlgn="base" hangingPunct="0">
        <a:spcBef>
          <a:spcPct val="0"/>
        </a:spcBef>
        <a:spcAft>
          <a:spcPct val="0"/>
        </a:spcAft>
        <a:defRPr sz="4400" b="1">
          <a:solidFill>
            <a:schemeClr val="tx2"/>
          </a:solidFill>
          <a:latin typeface="Times New Roman" charset="0"/>
        </a:defRPr>
      </a:lvl5pPr>
      <a:lvl6pPr marL="457200" algn="ctr" rtl="0" fontAlgn="base">
        <a:spcBef>
          <a:spcPct val="0"/>
        </a:spcBef>
        <a:spcAft>
          <a:spcPct val="0"/>
        </a:spcAft>
        <a:defRPr sz="4400" b="1">
          <a:solidFill>
            <a:schemeClr val="tx2"/>
          </a:solidFill>
          <a:latin typeface="Times New Roman" charset="0"/>
        </a:defRPr>
      </a:lvl6pPr>
      <a:lvl7pPr marL="914400" algn="ctr" rtl="0" fontAlgn="base">
        <a:spcBef>
          <a:spcPct val="0"/>
        </a:spcBef>
        <a:spcAft>
          <a:spcPct val="0"/>
        </a:spcAft>
        <a:defRPr sz="4400" b="1">
          <a:solidFill>
            <a:schemeClr val="tx2"/>
          </a:solidFill>
          <a:latin typeface="Times New Roman" charset="0"/>
        </a:defRPr>
      </a:lvl7pPr>
      <a:lvl8pPr marL="1371600" algn="ctr" rtl="0" fontAlgn="base">
        <a:spcBef>
          <a:spcPct val="0"/>
        </a:spcBef>
        <a:spcAft>
          <a:spcPct val="0"/>
        </a:spcAft>
        <a:defRPr sz="4400" b="1">
          <a:solidFill>
            <a:schemeClr val="tx2"/>
          </a:solidFill>
          <a:latin typeface="Times New Roman" charset="0"/>
        </a:defRPr>
      </a:lvl8pPr>
      <a:lvl9pPr marL="1828800" algn="ctr" rtl="0" fontAlgn="base">
        <a:spcBef>
          <a:spcPct val="0"/>
        </a:spcBef>
        <a:spcAft>
          <a:spcPct val="0"/>
        </a:spcAft>
        <a:defRPr sz="4400" b="1">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a:solidFill>
            <a:schemeClr val="tx1"/>
          </a:solidFill>
          <a:latin typeface="+mn-lt"/>
        </a:defRPr>
      </a:lvl2pPr>
      <a:lvl3pPr marL="1143000" indent="-228600" algn="l" rtl="0" eaLnBrk="0" fontAlgn="base" hangingPunct="0">
        <a:spcBef>
          <a:spcPct val="20000"/>
        </a:spcBef>
        <a:spcAft>
          <a:spcPct val="0"/>
        </a:spcAft>
        <a:buClr>
          <a:schemeClr val="tx2"/>
        </a:buClr>
        <a:buChar char="•"/>
        <a:defRPr sz="2000">
          <a:solidFill>
            <a:schemeClr val="tx1"/>
          </a:solidFill>
          <a:latin typeface="+mn-lt"/>
        </a:defRPr>
      </a:lvl3pPr>
      <a:lvl4pPr marL="1600200" indent="-228600" algn="l" rtl="0" eaLnBrk="0" fontAlgn="base" hangingPunct="0">
        <a:spcBef>
          <a:spcPct val="20000"/>
        </a:spcBef>
        <a:spcAft>
          <a:spcPct val="0"/>
        </a:spcAft>
        <a:buClr>
          <a:schemeClr val="tx2"/>
        </a:buClr>
        <a:buChar char="–"/>
        <a:defRPr>
          <a:solidFill>
            <a:schemeClr val="tx1"/>
          </a:solidFill>
          <a:latin typeface="+mn-lt"/>
        </a:defRPr>
      </a:lvl4pPr>
      <a:lvl5pPr marL="2057400" indent="-228600" algn="l" rtl="0" eaLnBrk="0" fontAlgn="base" hangingPunct="0">
        <a:spcBef>
          <a:spcPct val="20000"/>
        </a:spcBef>
        <a:spcAft>
          <a:spcPct val="0"/>
        </a:spcAft>
        <a:buClr>
          <a:schemeClr val="tx2"/>
        </a:buClr>
        <a:buChar char="»"/>
        <a:defRPr>
          <a:solidFill>
            <a:schemeClr val="tx1"/>
          </a:solidFill>
          <a:latin typeface="+mn-lt"/>
        </a:defRPr>
      </a:lvl5pPr>
      <a:lvl6pPr marL="2514600" indent="-228600" algn="l" rtl="0" fontAlgn="base">
        <a:spcBef>
          <a:spcPct val="20000"/>
        </a:spcBef>
        <a:spcAft>
          <a:spcPct val="0"/>
        </a:spcAft>
        <a:buClr>
          <a:schemeClr val="tx2"/>
        </a:buClr>
        <a:buChar char="»"/>
        <a:defRPr>
          <a:solidFill>
            <a:schemeClr val="tx1"/>
          </a:solidFill>
          <a:latin typeface="+mn-lt"/>
        </a:defRPr>
      </a:lvl6pPr>
      <a:lvl7pPr marL="2971800" indent="-228600" algn="l" rtl="0" fontAlgn="base">
        <a:spcBef>
          <a:spcPct val="20000"/>
        </a:spcBef>
        <a:spcAft>
          <a:spcPct val="0"/>
        </a:spcAft>
        <a:buClr>
          <a:schemeClr val="tx2"/>
        </a:buClr>
        <a:buChar char="»"/>
        <a:defRPr>
          <a:solidFill>
            <a:schemeClr val="tx1"/>
          </a:solidFill>
          <a:latin typeface="+mn-lt"/>
        </a:defRPr>
      </a:lvl7pPr>
      <a:lvl8pPr marL="3429000" indent="-228600" algn="l" rtl="0" fontAlgn="base">
        <a:spcBef>
          <a:spcPct val="20000"/>
        </a:spcBef>
        <a:spcAft>
          <a:spcPct val="0"/>
        </a:spcAft>
        <a:buClr>
          <a:schemeClr val="tx2"/>
        </a:buClr>
        <a:buChar char="»"/>
        <a:defRPr>
          <a:solidFill>
            <a:schemeClr val="tx1"/>
          </a:solidFill>
          <a:latin typeface="+mn-lt"/>
        </a:defRPr>
      </a:lvl8pPr>
      <a:lvl9pPr marL="3886200" indent="-228600" algn="l" rtl="0" fontAlgn="base">
        <a:spcBef>
          <a:spcPct val="20000"/>
        </a:spcBef>
        <a:spcAft>
          <a:spcPct val="0"/>
        </a:spcAft>
        <a:buClr>
          <a:schemeClr val="tx2"/>
        </a:buClr>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6F766F"/>
            </a:gs>
            <a:gs pos="50000">
              <a:srgbClr val="EFFFEF"/>
            </a:gs>
            <a:gs pos="100000">
              <a:srgbClr val="6F766F"/>
            </a:gs>
          </a:gsLst>
          <a:lin ang="0" scaled="1"/>
        </a:gra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94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37E7D9B7-CD77-42A0-AF63-B87192D9F83F}" type="datetime1">
              <a:rPr lang="en-US" smtClean="0"/>
              <a:pPr>
                <a:defRPr/>
              </a:pPr>
              <a:t>9/16/2018</a:t>
            </a:fld>
            <a:endParaRPr lang="en-US"/>
          </a:p>
        </p:txBody>
      </p:sp>
      <p:sp>
        <p:nvSpPr>
          <p:cNvPr id="3594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en-US"/>
              <a:t>XML Web Services with Visual Studio</a:t>
            </a:r>
          </a:p>
        </p:txBody>
      </p:sp>
      <p:sp>
        <p:nvSpPr>
          <p:cNvPr id="3594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93F66043-F32C-4CB8-A71E-6630EC0ECC1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6F766F"/>
            </a:gs>
            <a:gs pos="50000">
              <a:srgbClr val="EFFFEF"/>
            </a:gs>
            <a:gs pos="100000">
              <a:srgbClr val="6F766F"/>
            </a:gs>
          </a:gsLst>
          <a:lin ang="0" scaled="1"/>
        </a:gra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17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045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pPr>
              <a:defRPr/>
            </a:pPr>
            <a:fld id="{8BBC9954-CA91-4D6B-9D55-A31613D270BA}" type="datetime1">
              <a:rPr lang="en-US" smtClean="0"/>
              <a:pPr>
                <a:defRPr/>
              </a:pPr>
              <a:t>9/16/2018</a:t>
            </a:fld>
            <a:endParaRPr lang="en-US"/>
          </a:p>
        </p:txBody>
      </p:sp>
      <p:sp>
        <p:nvSpPr>
          <p:cNvPr id="36045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pPr>
              <a:defRPr/>
            </a:pPr>
            <a:r>
              <a:rPr lang="en-US"/>
              <a:t>XML Web Services with Visual Studio</a:t>
            </a:r>
          </a:p>
        </p:txBody>
      </p:sp>
      <p:sp>
        <p:nvSpPr>
          <p:cNvPr id="36045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lvl1pPr>
          </a:lstStyle>
          <a:p>
            <a:pPr>
              <a:defRPr/>
            </a:pPr>
            <a:fld id="{B4758245-39C4-425B-9F54-0FCEBEEFB00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164364B-1BF1-4253-A96B-22FE0FBD69E1}" type="datetime1">
              <a:rPr lang="en-US" smtClean="0"/>
              <a:pPr/>
              <a:t>9/16/2018</a:t>
            </a:fld>
            <a:endParaRPr lang="en-US" dirty="0"/>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pPr>
              <a:defRPr/>
            </a:pPr>
            <a:r>
              <a:rPr lang="en-US"/>
              <a:t>XML Web Services with Visual Studio</a:t>
            </a: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pPr>
              <a:defRPr/>
            </a:pPr>
            <a:fld id="{B24A81BD-7C28-4CD4-A0A2-CE3E28EEDF21}"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7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2" Type="http://schemas.openxmlformats.org/officeDocument/2006/relationships/hyperlink" Target="https://www.datamation.com/cloud-computing/50-leading-saas-companies.html" TargetMode="External"/><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8.xml.rels><?xml version="1.0" encoding="UTF-8" standalone="yes"?>
<Relationships xmlns="http://schemas.openxmlformats.org/package/2006/relationships"><Relationship Id="rId2" Type="http://schemas.openxmlformats.org/officeDocument/2006/relationships/hyperlink" Target="http://aws.amazon.com/govcloud-us/" TargetMode="External"/><Relationship Id="rId1" Type="http://schemas.openxmlformats.org/officeDocument/2006/relationships/slideLayout" Target="../slideLayouts/slideLayout7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9.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9.xml"/></Relationships>
</file>

<file path=ppt/slides/_rels/slide22.xml.rels><?xml version="1.0" encoding="UTF-8" standalone="yes"?>
<Relationships xmlns="http://schemas.openxmlformats.org/package/2006/relationships"><Relationship Id="rId2" Type="http://schemas.openxmlformats.org/officeDocument/2006/relationships/hyperlink" Target="https://www.parkmycloud.com/blog/aws-vs-azure-vs-google-cloud-market-share/" TargetMode="External"/><Relationship Id="rId1" Type="http://schemas.openxmlformats.org/officeDocument/2006/relationships/slideLayout" Target="../slideLayouts/slideLayout79.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9.xml"/></Relationships>
</file>

<file path=ppt/slides/_rels/slide4.xml.rels><?xml version="1.0" encoding="UTF-8" standalone="yes"?>
<Relationships xmlns="http://schemas.openxmlformats.org/package/2006/relationships"><Relationship Id="rId2" Type="http://schemas.openxmlformats.org/officeDocument/2006/relationships/hyperlink" Target="https://techspirited.com/differences-similarities-between-grid-cluster-computing" TargetMode="External"/><Relationship Id="rId1" Type="http://schemas.openxmlformats.org/officeDocument/2006/relationships/slideLayout" Target="../slideLayouts/slideLayout7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subTitle" idx="1"/>
          </p:nvPr>
        </p:nvSpPr>
        <p:spPr>
          <a:xfrm>
            <a:off x="533400" y="457200"/>
            <a:ext cx="7848600" cy="1371600"/>
          </a:xfrm>
        </p:spPr>
        <p:txBody>
          <a:bodyPr rtlCol="0">
            <a:normAutofit/>
          </a:bodyPr>
          <a:lstStyle/>
          <a:p>
            <a:pPr algn="ctr" eaLnBrk="1" fontAlgn="auto" hangingPunct="1">
              <a:spcBef>
                <a:spcPts val="0"/>
              </a:spcBef>
              <a:spcAft>
                <a:spcPts val="0"/>
              </a:spcAft>
              <a:buFont typeface="Wingdings 2"/>
              <a:buNone/>
              <a:defRPr/>
            </a:pPr>
            <a:r>
              <a:rPr lang="en-US" sz="3600" b="1" dirty="0">
                <a:solidFill>
                  <a:schemeClr val="accent1">
                    <a:lumMod val="60000"/>
                    <a:lumOff val="40000"/>
                  </a:schemeClr>
                </a:solidFill>
              </a:rPr>
              <a:t>API Engineering </a:t>
            </a:r>
            <a:endParaRPr lang="en-US" b="1" dirty="0">
              <a:solidFill>
                <a:schemeClr val="accent1">
                  <a:lumMod val="60000"/>
                  <a:lumOff val="40000"/>
                </a:schemeClr>
              </a:solidFill>
            </a:endParaRPr>
          </a:p>
          <a:p>
            <a:pPr eaLnBrk="1" fontAlgn="auto" hangingPunct="1">
              <a:spcBef>
                <a:spcPts val="0"/>
              </a:spcBef>
              <a:spcAft>
                <a:spcPts val="0"/>
              </a:spcAft>
              <a:defRPr/>
            </a:pPr>
            <a:endParaRPr lang="en-US" b="1" dirty="0">
              <a:solidFill>
                <a:schemeClr val="accent1">
                  <a:lumMod val="60000"/>
                  <a:lumOff val="40000"/>
                </a:schemeClr>
              </a:solidFill>
            </a:endParaRPr>
          </a:p>
        </p:txBody>
      </p:sp>
      <p:sp>
        <p:nvSpPr>
          <p:cNvPr id="15363" name="TextBox 4"/>
          <p:cNvSpPr txBox="1">
            <a:spLocks noChangeArrowheads="1"/>
          </p:cNvSpPr>
          <p:nvPr/>
        </p:nvSpPr>
        <p:spPr bwMode="auto">
          <a:xfrm>
            <a:off x="3029798" y="1905000"/>
            <a:ext cx="2431499" cy="1446550"/>
          </a:xfrm>
          <a:prstGeom prst="rect">
            <a:avLst/>
          </a:prstGeom>
          <a:noFill/>
          <a:ln w="9525">
            <a:noFill/>
            <a:miter lim="800000"/>
            <a:headEnd/>
            <a:tailEnd/>
          </a:ln>
        </p:spPr>
        <p:txBody>
          <a:bodyPr wrap="none">
            <a:spAutoFit/>
          </a:bodyPr>
          <a:lstStyle/>
          <a:p>
            <a:pPr algn="ctr"/>
            <a:r>
              <a:rPr lang="en-US" dirty="0"/>
              <a:t>Yin Hua Li</a:t>
            </a:r>
          </a:p>
          <a:p>
            <a:pPr algn="ctr"/>
            <a:r>
              <a:rPr lang="en-US" sz="1600" dirty="0"/>
              <a:t>Centennial College</a:t>
            </a:r>
          </a:p>
          <a:p>
            <a:pPr algn="ctr"/>
            <a:endParaRPr lang="en-US" dirty="0"/>
          </a:p>
          <a:p>
            <a:pPr algn="ctr"/>
            <a:r>
              <a:rPr lang="en-US" dirty="0"/>
              <a:t>Week#1  2018Fall</a:t>
            </a:r>
          </a:p>
        </p:txBody>
      </p:sp>
      <p:sp>
        <p:nvSpPr>
          <p:cNvPr id="4" name="TextBox 3"/>
          <p:cNvSpPr txBox="1"/>
          <p:nvPr/>
        </p:nvSpPr>
        <p:spPr>
          <a:xfrm>
            <a:off x="2286000" y="4267199"/>
            <a:ext cx="4877617" cy="461665"/>
          </a:xfrm>
          <a:prstGeom prst="rect">
            <a:avLst/>
          </a:prstGeom>
          <a:noFill/>
        </p:spPr>
        <p:txBody>
          <a:bodyPr wrap="none" rtlCol="0">
            <a:spAutoFit/>
          </a:bodyPr>
          <a:lstStyle/>
          <a:p>
            <a:r>
              <a:rPr lang="en-US" dirty="0">
                <a:solidFill>
                  <a:srgbClr val="0070C0"/>
                </a:solidFill>
              </a:rPr>
              <a:t>Topic: Overview of Cloud Computing</a:t>
            </a:r>
          </a:p>
        </p:txBody>
      </p:sp>
      <p:sp>
        <p:nvSpPr>
          <p:cNvPr id="5" name="Slide Number Placeholder 4"/>
          <p:cNvSpPr>
            <a:spLocks noGrp="1"/>
          </p:cNvSpPr>
          <p:nvPr>
            <p:ph type="sldNum" sz="quarter" idx="12"/>
          </p:nvPr>
        </p:nvSpPr>
        <p:spPr/>
        <p:txBody>
          <a:bodyPr/>
          <a:lstStyle/>
          <a:p>
            <a:pPr>
              <a:defRPr/>
            </a:pPr>
            <a:fld id="{717F38F7-A199-432E-89EE-8998C7C3E991}"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9144000" cy="1252728"/>
          </a:xfrm>
        </p:spPr>
        <p:txBody>
          <a:bodyPr>
            <a:normAutofit/>
          </a:bodyPr>
          <a:lstStyle/>
          <a:p>
            <a:pPr algn="ctr"/>
            <a:r>
              <a:rPr lang="en-US" sz="4000" dirty="0"/>
              <a:t>Service Model of Cloud Computing(2/4)</a:t>
            </a:r>
          </a:p>
        </p:txBody>
      </p:sp>
      <p:sp>
        <p:nvSpPr>
          <p:cNvPr id="3" name="Content Placeholder 2"/>
          <p:cNvSpPr>
            <a:spLocks noGrp="1"/>
          </p:cNvSpPr>
          <p:nvPr>
            <p:ph idx="1"/>
          </p:nvPr>
        </p:nvSpPr>
        <p:spPr>
          <a:xfrm>
            <a:off x="34290" y="1600200"/>
            <a:ext cx="8839200" cy="4800600"/>
          </a:xfrm>
        </p:spPr>
        <p:txBody>
          <a:bodyPr>
            <a:normAutofit fontScale="92500" lnSpcReduction="10000"/>
          </a:bodyPr>
          <a:lstStyle/>
          <a:p>
            <a:r>
              <a:rPr lang="en-US" dirty="0"/>
              <a:t>platform-as-a-service (</a:t>
            </a:r>
            <a:r>
              <a:rPr lang="en-US" dirty="0" err="1"/>
              <a:t>PaaS</a:t>
            </a:r>
            <a:r>
              <a:rPr lang="en-US" dirty="0"/>
              <a:t>)</a:t>
            </a:r>
          </a:p>
          <a:p>
            <a:pPr lvl="1"/>
            <a:r>
              <a:rPr lang="en-US" dirty="0"/>
              <a:t>Takes us one level higher in the stack and abstracts that operating system, database, application server, and programming language.</a:t>
            </a:r>
          </a:p>
          <a:p>
            <a:pPr lvl="1"/>
            <a:r>
              <a:rPr lang="en-US" dirty="0"/>
              <a:t>Consumers using PaaS can focus on building software on top of the platform and no longer need to worry about installing, managing, and patching LAMP stacks or Windows operating systems. </a:t>
            </a:r>
          </a:p>
          <a:p>
            <a:pPr lvl="1"/>
            <a:r>
              <a:rPr lang="en-US" dirty="0" err="1"/>
              <a:t>PaaS</a:t>
            </a:r>
            <a:r>
              <a:rPr lang="en-US" dirty="0"/>
              <a:t> also takes care of scaling, failover, and many other technical design considerations so that developers can focus on business applications and less on the underlying IT "plumbing”</a:t>
            </a:r>
          </a:p>
        </p:txBody>
      </p:sp>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10</a:t>
            </a:fld>
            <a:endParaRPr lang="en-US"/>
          </a:p>
        </p:txBody>
      </p:sp>
    </p:spTree>
    <p:extLst>
      <p:ext uri="{BB962C8B-B14F-4D97-AF65-F5344CB8AC3E}">
        <p14:creationId xmlns:p14="http://schemas.microsoft.com/office/powerpoint/2010/main" val="1993400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err="1"/>
              <a:t>PaaS</a:t>
            </a:r>
            <a:r>
              <a:rPr lang="en-US" sz="4000" dirty="0"/>
              <a:t> Provider List</a:t>
            </a:r>
          </a:p>
        </p:txBody>
      </p:sp>
      <p:sp>
        <p:nvSpPr>
          <p:cNvPr id="3" name="Content Placeholder 2"/>
          <p:cNvSpPr>
            <a:spLocks noGrp="1"/>
          </p:cNvSpPr>
          <p:nvPr>
            <p:ph idx="1"/>
          </p:nvPr>
        </p:nvSpPr>
        <p:spPr>
          <a:xfrm>
            <a:off x="152400" y="1676401"/>
            <a:ext cx="8839200" cy="3733800"/>
          </a:xfrm>
        </p:spPr>
        <p:txBody>
          <a:bodyPr>
            <a:normAutofit fontScale="92500" lnSpcReduction="10000"/>
          </a:bodyPr>
          <a:lstStyle/>
          <a:p>
            <a:r>
              <a:rPr lang="en-US" b="1" dirty="0"/>
              <a:t>Platform as a Service (PaaS)</a:t>
            </a:r>
            <a:r>
              <a:rPr lang="en-US" dirty="0"/>
              <a:t> is a computing platform that provides users with the tools to develop, run, and manage web applications</a:t>
            </a:r>
          </a:p>
          <a:p>
            <a:pPr lvl="1"/>
            <a:r>
              <a:rPr lang="en-US" dirty="0"/>
              <a:t>Amazon EC2</a:t>
            </a:r>
          </a:p>
          <a:p>
            <a:pPr lvl="1"/>
            <a:r>
              <a:rPr lang="en-US" dirty="0"/>
              <a:t>Microsoft Azure Service</a:t>
            </a:r>
          </a:p>
          <a:p>
            <a:pPr lvl="1"/>
            <a:r>
              <a:rPr lang="en-US" dirty="0"/>
              <a:t>Salesforce App Cloud: </a:t>
            </a:r>
            <a:r>
              <a:rPr lang="en-US" dirty="0" err="1"/>
              <a:t>Heroku</a:t>
            </a:r>
            <a:r>
              <a:rPr lang="en-US" dirty="0"/>
              <a:t> Enterprise</a:t>
            </a:r>
          </a:p>
          <a:p>
            <a:pPr lvl="1"/>
            <a:r>
              <a:rPr lang="en-US" dirty="0"/>
              <a:t>Google App Engine</a:t>
            </a:r>
          </a:p>
          <a:p>
            <a:pPr lvl="1"/>
            <a:r>
              <a:rPr lang="en-US" dirty="0"/>
              <a:t>Etc. </a:t>
            </a:r>
          </a:p>
          <a:p>
            <a:pPr marL="457200" lvl="1" indent="0">
              <a:buNone/>
            </a:pPr>
            <a:endParaRPr lang="en-US" dirty="0"/>
          </a:p>
        </p:txBody>
      </p:sp>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11</a:t>
            </a:fld>
            <a:endParaRPr lang="en-US"/>
          </a:p>
        </p:txBody>
      </p:sp>
      <p:sp>
        <p:nvSpPr>
          <p:cNvPr id="5" name="TextBox 4"/>
          <p:cNvSpPr txBox="1"/>
          <p:nvPr/>
        </p:nvSpPr>
        <p:spPr>
          <a:xfrm>
            <a:off x="228600" y="6112877"/>
            <a:ext cx="6036717" cy="338554"/>
          </a:xfrm>
          <a:prstGeom prst="rect">
            <a:avLst/>
          </a:prstGeom>
          <a:noFill/>
        </p:spPr>
        <p:txBody>
          <a:bodyPr wrap="none" rtlCol="0">
            <a:spAutoFit/>
          </a:bodyPr>
          <a:lstStyle/>
          <a:p>
            <a:r>
              <a:rPr lang="en-US" sz="1600" dirty="0"/>
              <a:t>https://www.g2crowd.com/categories/cloud-platform-as-a-service-paas</a:t>
            </a:r>
          </a:p>
        </p:txBody>
      </p:sp>
    </p:spTree>
    <p:extLst>
      <p:ext uri="{BB962C8B-B14F-4D97-AF65-F5344CB8AC3E}">
        <p14:creationId xmlns:p14="http://schemas.microsoft.com/office/powerpoint/2010/main" val="2171748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15F013-AC89-43AF-BC54-169578CFED4A}"/>
              </a:ext>
            </a:extLst>
          </p:cNvPr>
          <p:cNvSpPr>
            <a:spLocks noGrp="1"/>
          </p:cNvSpPr>
          <p:nvPr>
            <p:ph type="title"/>
          </p:nvPr>
        </p:nvSpPr>
        <p:spPr/>
        <p:txBody>
          <a:bodyPr>
            <a:normAutofit/>
          </a:bodyPr>
          <a:lstStyle/>
          <a:p>
            <a:r>
              <a:rPr lang="en-CA" sz="4000" dirty="0"/>
              <a:t>Top 5 Market Share of IaaS &amp; PaaS</a:t>
            </a:r>
          </a:p>
        </p:txBody>
      </p:sp>
      <p:pic>
        <p:nvPicPr>
          <p:cNvPr id="6" name="Content Placeholder 5">
            <a:extLst>
              <a:ext uri="{FF2B5EF4-FFF2-40B4-BE49-F238E27FC236}">
                <a16:creationId xmlns:a16="http://schemas.microsoft.com/office/drawing/2014/main" xmlns="" id="{8050169E-F5A4-46BB-890E-B120878304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669972"/>
            <a:ext cx="7658700" cy="4959428"/>
          </a:xfrm>
        </p:spPr>
      </p:pic>
      <p:sp>
        <p:nvSpPr>
          <p:cNvPr id="4" name="Slide Number Placeholder 3">
            <a:extLst>
              <a:ext uri="{FF2B5EF4-FFF2-40B4-BE49-F238E27FC236}">
                <a16:creationId xmlns:a16="http://schemas.microsoft.com/office/drawing/2014/main" xmlns="" id="{19C340B0-0CF8-42D2-9DE2-4FB8F807F98C}"/>
              </a:ext>
            </a:extLst>
          </p:cNvPr>
          <p:cNvSpPr>
            <a:spLocks noGrp="1"/>
          </p:cNvSpPr>
          <p:nvPr>
            <p:ph type="sldNum" sz="quarter" idx="12"/>
          </p:nvPr>
        </p:nvSpPr>
        <p:spPr/>
        <p:txBody>
          <a:bodyPr/>
          <a:lstStyle/>
          <a:p>
            <a:pPr>
              <a:defRPr/>
            </a:pPr>
            <a:fld id="{70F27FC5-DBC2-4384-8DA9-668C63F72A7F}" type="slidenum">
              <a:rPr lang="en-US" smtClean="0"/>
              <a:pPr>
                <a:defRPr/>
              </a:pPr>
              <a:t>12</a:t>
            </a:fld>
            <a:endParaRPr lang="en-US"/>
          </a:p>
        </p:txBody>
      </p:sp>
    </p:spTree>
    <p:extLst>
      <p:ext uri="{BB962C8B-B14F-4D97-AF65-F5344CB8AC3E}">
        <p14:creationId xmlns:p14="http://schemas.microsoft.com/office/powerpoint/2010/main" val="1425188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9067800" cy="1252728"/>
          </a:xfrm>
        </p:spPr>
        <p:txBody>
          <a:bodyPr>
            <a:normAutofit/>
          </a:bodyPr>
          <a:lstStyle/>
          <a:p>
            <a:pPr algn="ctr"/>
            <a:r>
              <a:rPr lang="en-US" sz="4000" dirty="0"/>
              <a:t>Service Model of Cloud Computing(3/4)</a:t>
            </a:r>
          </a:p>
        </p:txBody>
      </p:sp>
      <p:sp>
        <p:nvSpPr>
          <p:cNvPr id="3" name="Content Placeholder 2"/>
          <p:cNvSpPr>
            <a:spLocks noGrp="1"/>
          </p:cNvSpPr>
          <p:nvPr>
            <p:ph idx="1"/>
          </p:nvPr>
        </p:nvSpPr>
        <p:spPr>
          <a:xfrm>
            <a:off x="152400" y="1600200"/>
            <a:ext cx="8839200" cy="4876799"/>
          </a:xfrm>
        </p:spPr>
        <p:txBody>
          <a:bodyPr>
            <a:normAutofit/>
          </a:bodyPr>
          <a:lstStyle/>
          <a:p>
            <a:r>
              <a:rPr lang="en-US" dirty="0"/>
              <a:t>Software as a Service (SaaS)</a:t>
            </a:r>
          </a:p>
          <a:p>
            <a:pPr lvl="1"/>
            <a:r>
              <a:rPr lang="en-US" dirty="0"/>
              <a:t>SaaS is the ultimate level of abstraction. With SaaS, the entire application or service is delivered over the web through a browser and/or via an API. In this service model, the consumer only needs to focus on administering users to the system.</a:t>
            </a:r>
          </a:p>
          <a:p>
            <a:pPr lvl="1"/>
            <a:r>
              <a:rPr lang="en-US" dirty="0"/>
              <a:t>SaaS is very common for non-core competency type applications like customer relationship management (CRM), human resources applications, and financial and accounting applications.</a:t>
            </a:r>
          </a:p>
          <a:p>
            <a:endParaRPr lang="en-US" dirty="0"/>
          </a:p>
        </p:txBody>
      </p:sp>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13</a:t>
            </a:fld>
            <a:endParaRPr lang="en-US"/>
          </a:p>
        </p:txBody>
      </p:sp>
    </p:spTree>
    <p:extLst>
      <p:ext uri="{BB962C8B-B14F-4D97-AF65-F5344CB8AC3E}">
        <p14:creationId xmlns:p14="http://schemas.microsoft.com/office/powerpoint/2010/main" val="1605204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SaaS Provider List</a:t>
            </a:r>
          </a:p>
        </p:txBody>
      </p:sp>
      <p:sp>
        <p:nvSpPr>
          <p:cNvPr id="3" name="Content Placeholder 2"/>
          <p:cNvSpPr>
            <a:spLocks noGrp="1"/>
          </p:cNvSpPr>
          <p:nvPr>
            <p:ph idx="1"/>
          </p:nvPr>
        </p:nvSpPr>
        <p:spPr>
          <a:xfrm>
            <a:off x="381000" y="1676401"/>
            <a:ext cx="8458200" cy="4724399"/>
          </a:xfrm>
        </p:spPr>
        <p:txBody>
          <a:bodyPr/>
          <a:lstStyle/>
          <a:p>
            <a:r>
              <a:rPr lang="en-US" dirty="0"/>
              <a:t>50 SaaS providers can be found </a:t>
            </a:r>
            <a:r>
              <a:rPr lang="en-US" dirty="0">
                <a:hlinkClick r:id="rId2"/>
              </a:rPr>
              <a:t>here</a:t>
            </a:r>
            <a:endParaRPr lang="en-US" dirty="0"/>
          </a:p>
          <a:p>
            <a:endParaRPr lang="en-US" dirty="0"/>
          </a:p>
          <a:p>
            <a:r>
              <a:rPr lang="en-US" dirty="0"/>
              <a:t>Our college launched Microsoft Office 365 in 2015 fall</a:t>
            </a:r>
          </a:p>
        </p:txBody>
      </p:sp>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14</a:t>
            </a:fld>
            <a:endParaRPr lang="en-US"/>
          </a:p>
        </p:txBody>
      </p:sp>
    </p:spTree>
    <p:extLst>
      <p:ext uri="{BB962C8B-B14F-4D97-AF65-F5344CB8AC3E}">
        <p14:creationId xmlns:p14="http://schemas.microsoft.com/office/powerpoint/2010/main" val="2317956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FED2B6-0945-4CD8-B2F9-92705A61D8B2}"/>
              </a:ext>
            </a:extLst>
          </p:cNvPr>
          <p:cNvSpPr>
            <a:spLocks noGrp="1"/>
          </p:cNvSpPr>
          <p:nvPr>
            <p:ph type="title"/>
          </p:nvPr>
        </p:nvSpPr>
        <p:spPr>
          <a:xfrm>
            <a:off x="0" y="155448"/>
            <a:ext cx="9220200" cy="1252728"/>
          </a:xfrm>
        </p:spPr>
        <p:txBody>
          <a:bodyPr>
            <a:normAutofit/>
          </a:bodyPr>
          <a:lstStyle/>
          <a:p>
            <a:r>
              <a:rPr lang="en-US" sz="4000" dirty="0"/>
              <a:t>Service Model of Cloud Computing (4/4)</a:t>
            </a:r>
            <a:endParaRPr lang="en-CA" sz="4000" dirty="0"/>
          </a:p>
        </p:txBody>
      </p:sp>
      <p:sp>
        <p:nvSpPr>
          <p:cNvPr id="3" name="Content Placeholder 2">
            <a:extLst>
              <a:ext uri="{FF2B5EF4-FFF2-40B4-BE49-F238E27FC236}">
                <a16:creationId xmlns:a16="http://schemas.microsoft.com/office/drawing/2014/main" xmlns="" id="{3C2C2CDF-5AD6-4CA1-917B-A0F0557B6930}"/>
              </a:ext>
            </a:extLst>
          </p:cNvPr>
          <p:cNvSpPr>
            <a:spLocks noGrp="1"/>
          </p:cNvSpPr>
          <p:nvPr>
            <p:ph idx="1"/>
          </p:nvPr>
        </p:nvSpPr>
        <p:spPr>
          <a:xfrm>
            <a:off x="152400" y="1676401"/>
            <a:ext cx="8785860" cy="4724400"/>
          </a:xfrm>
        </p:spPr>
        <p:txBody>
          <a:bodyPr/>
          <a:lstStyle/>
          <a:p>
            <a:r>
              <a:rPr lang="en-CA" dirty="0" err="1"/>
              <a:t>FaaS</a:t>
            </a:r>
            <a:r>
              <a:rPr lang="en-CA" dirty="0"/>
              <a:t> (Functions as a Service) </a:t>
            </a:r>
          </a:p>
          <a:p>
            <a:pPr lvl="1"/>
            <a:r>
              <a:rPr lang="en-CA" dirty="0"/>
              <a:t>It sits between SaaS and PaaS</a:t>
            </a:r>
          </a:p>
          <a:p>
            <a:pPr lvl="1"/>
            <a:r>
              <a:rPr lang="en-US" dirty="0"/>
              <a:t>It provides a platform allowing customers to develop, run, and manage application functionalities without the complexity of building and maintaining the infrastructure</a:t>
            </a:r>
            <a:endParaRPr lang="en-CA" dirty="0"/>
          </a:p>
        </p:txBody>
      </p:sp>
      <p:sp>
        <p:nvSpPr>
          <p:cNvPr id="4" name="Slide Number Placeholder 3">
            <a:extLst>
              <a:ext uri="{FF2B5EF4-FFF2-40B4-BE49-F238E27FC236}">
                <a16:creationId xmlns:a16="http://schemas.microsoft.com/office/drawing/2014/main" xmlns="" id="{C1CC828E-160B-467E-96EC-E14896C9824C}"/>
              </a:ext>
            </a:extLst>
          </p:cNvPr>
          <p:cNvSpPr>
            <a:spLocks noGrp="1"/>
          </p:cNvSpPr>
          <p:nvPr>
            <p:ph type="sldNum" sz="quarter" idx="12"/>
          </p:nvPr>
        </p:nvSpPr>
        <p:spPr/>
        <p:txBody>
          <a:bodyPr/>
          <a:lstStyle/>
          <a:p>
            <a:pPr>
              <a:defRPr/>
            </a:pPr>
            <a:fld id="{70F27FC5-DBC2-4384-8DA9-668C63F72A7F}" type="slidenum">
              <a:rPr lang="en-US" smtClean="0"/>
              <a:pPr>
                <a:defRPr/>
              </a:pPr>
              <a:t>15</a:t>
            </a:fld>
            <a:endParaRPr lang="en-US"/>
          </a:p>
        </p:txBody>
      </p:sp>
    </p:spTree>
    <p:extLst>
      <p:ext uri="{BB962C8B-B14F-4D97-AF65-F5344CB8AC3E}">
        <p14:creationId xmlns:p14="http://schemas.microsoft.com/office/powerpoint/2010/main" val="522595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Four Deployment Models (1/4)</a:t>
            </a:r>
          </a:p>
        </p:txBody>
      </p:sp>
      <p:sp>
        <p:nvSpPr>
          <p:cNvPr id="3" name="Content Placeholder 2"/>
          <p:cNvSpPr>
            <a:spLocks noGrp="1"/>
          </p:cNvSpPr>
          <p:nvPr>
            <p:ph idx="1"/>
          </p:nvPr>
        </p:nvSpPr>
        <p:spPr>
          <a:xfrm>
            <a:off x="152400" y="1752601"/>
            <a:ext cx="8763000" cy="4648199"/>
          </a:xfrm>
        </p:spPr>
        <p:txBody>
          <a:bodyPr>
            <a:normAutofit fontScale="92500" lnSpcReduction="10000"/>
          </a:bodyPr>
          <a:lstStyle/>
          <a:p>
            <a:r>
              <a:rPr lang="en-US" b="1" dirty="0"/>
              <a:t>Public cloud</a:t>
            </a:r>
            <a:endParaRPr lang="en-US" dirty="0"/>
          </a:p>
          <a:p>
            <a:pPr lvl="1"/>
            <a:r>
              <a:rPr lang="en-US" i="1" dirty="0"/>
              <a:t>The cloud infrastructure is provisioned for open use by the general public. It may be owned, managed, and operated by a business, academic, or government organization, or some combination of them. It exists on the premises of the cloud provider.</a:t>
            </a:r>
            <a:endParaRPr lang="en-US" dirty="0"/>
          </a:p>
          <a:p>
            <a:r>
              <a:rPr lang="en-US" dirty="0"/>
              <a:t>Public cloud providers</a:t>
            </a:r>
          </a:p>
          <a:p>
            <a:pPr lvl="1"/>
            <a:r>
              <a:rPr lang="en-US" dirty="0"/>
              <a:t>Amazon Web Services (AWS) (https://aws.amazon.com/)</a:t>
            </a:r>
          </a:p>
          <a:p>
            <a:pPr lvl="1"/>
            <a:r>
              <a:rPr lang="en-US" dirty="0"/>
              <a:t>Microsoft Azure </a:t>
            </a:r>
          </a:p>
          <a:p>
            <a:pPr lvl="1"/>
            <a:r>
              <a:rPr lang="en-US" dirty="0"/>
              <a:t>Rackspace (http://www.rackspace.com/)</a:t>
            </a:r>
          </a:p>
          <a:p>
            <a:pPr lvl="1"/>
            <a:r>
              <a:rPr lang="en-US" dirty="0"/>
              <a:t>Google cloud platform (https://cloud.google.com/)</a:t>
            </a:r>
          </a:p>
        </p:txBody>
      </p:sp>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16</a:t>
            </a:fld>
            <a:endParaRPr lang="en-US"/>
          </a:p>
        </p:txBody>
      </p:sp>
    </p:spTree>
    <p:extLst>
      <p:ext uri="{BB962C8B-B14F-4D97-AF65-F5344CB8AC3E}">
        <p14:creationId xmlns:p14="http://schemas.microsoft.com/office/powerpoint/2010/main" val="513325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Four Deployment Models (2/4)</a:t>
            </a:r>
          </a:p>
        </p:txBody>
      </p:sp>
      <p:sp>
        <p:nvSpPr>
          <p:cNvPr id="3" name="Content Placeholder 2"/>
          <p:cNvSpPr>
            <a:spLocks noGrp="1"/>
          </p:cNvSpPr>
          <p:nvPr>
            <p:ph idx="1"/>
          </p:nvPr>
        </p:nvSpPr>
        <p:spPr>
          <a:xfrm>
            <a:off x="228600" y="1676401"/>
            <a:ext cx="8610600" cy="4648200"/>
          </a:xfrm>
        </p:spPr>
        <p:txBody>
          <a:bodyPr/>
          <a:lstStyle/>
          <a:p>
            <a:r>
              <a:rPr lang="en-US" b="1" dirty="0"/>
              <a:t>Private cloud </a:t>
            </a:r>
            <a:r>
              <a:rPr lang="en-US" dirty="0"/>
              <a:t>(or corporate cloud)</a:t>
            </a:r>
          </a:p>
          <a:p>
            <a:pPr lvl="1"/>
            <a:r>
              <a:rPr lang="en-US" i="1" dirty="0"/>
              <a:t>The cloud infrastructure is provisioned for exclusive use by a single organization comprising multiple consumers (e.g., business units). It may be owned, managed, and operated by the organization, a third party, or some combination of them, and it may exist on or off premises.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17</a:t>
            </a:fld>
            <a:endParaRPr lang="en-US"/>
          </a:p>
        </p:txBody>
      </p:sp>
    </p:spTree>
    <p:extLst>
      <p:ext uri="{BB962C8B-B14F-4D97-AF65-F5344CB8AC3E}">
        <p14:creationId xmlns:p14="http://schemas.microsoft.com/office/powerpoint/2010/main" val="3120557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Four Deployment Models (3/4)</a:t>
            </a:r>
          </a:p>
        </p:txBody>
      </p:sp>
      <p:sp>
        <p:nvSpPr>
          <p:cNvPr id="3" name="Content Placeholder 2"/>
          <p:cNvSpPr>
            <a:spLocks noGrp="1"/>
          </p:cNvSpPr>
          <p:nvPr>
            <p:ph idx="1"/>
          </p:nvPr>
        </p:nvSpPr>
        <p:spPr>
          <a:xfrm>
            <a:off x="152400" y="1600200"/>
            <a:ext cx="8763000" cy="4800600"/>
          </a:xfrm>
        </p:spPr>
        <p:txBody>
          <a:bodyPr>
            <a:normAutofit fontScale="92500"/>
          </a:bodyPr>
          <a:lstStyle/>
          <a:p>
            <a:r>
              <a:rPr lang="en-US" b="1" dirty="0"/>
              <a:t>Community cloud</a:t>
            </a:r>
            <a:endParaRPr lang="en-US" dirty="0"/>
          </a:p>
          <a:p>
            <a:pPr lvl="1"/>
            <a:r>
              <a:rPr lang="en-US" i="1" dirty="0"/>
              <a:t>The cloud infrastructure is provisioned for exclusive use by a specific community of consumers from organizations that have shared concerns (e.g., mission, security requirements, policy, and compliance considerations). It may be owned, managed, and operated by one or more of the organizations in the community, a third party, or some combination of them, and it may exist on or off premises.</a:t>
            </a:r>
          </a:p>
          <a:p>
            <a:pPr lvl="1"/>
            <a:r>
              <a:rPr lang="en-US" i="1" dirty="0"/>
              <a:t>E.g. </a:t>
            </a:r>
            <a:r>
              <a:rPr lang="en-US" i="1" dirty="0" err="1"/>
              <a:t>GovCloud</a:t>
            </a:r>
            <a:r>
              <a:rPr lang="en-US" i="1" dirty="0"/>
              <a:t> (</a:t>
            </a:r>
            <a:r>
              <a:rPr lang="en-US" i="1" dirty="0">
                <a:hlinkClick r:id="rId2"/>
              </a:rPr>
              <a:t>http://aws.amazon.com/govcloud-us/</a:t>
            </a:r>
            <a:r>
              <a:rPr lang="en-US" i="1" dirty="0"/>
              <a:t>)</a:t>
            </a:r>
          </a:p>
          <a:p>
            <a:pPr lvl="1"/>
            <a:r>
              <a:rPr lang="en-US" i="1" dirty="0"/>
              <a:t>Finance services cloud (https://cloud.oracle.com/financial-services-cloud) </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18</a:t>
            </a:fld>
            <a:endParaRPr lang="en-US"/>
          </a:p>
        </p:txBody>
      </p:sp>
    </p:spTree>
    <p:extLst>
      <p:ext uri="{BB962C8B-B14F-4D97-AF65-F5344CB8AC3E}">
        <p14:creationId xmlns:p14="http://schemas.microsoft.com/office/powerpoint/2010/main" val="3344256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Four Deployment Models (4/4)</a:t>
            </a:r>
          </a:p>
        </p:txBody>
      </p:sp>
      <p:sp>
        <p:nvSpPr>
          <p:cNvPr id="3" name="Content Placeholder 2"/>
          <p:cNvSpPr>
            <a:spLocks noGrp="1"/>
          </p:cNvSpPr>
          <p:nvPr>
            <p:ph idx="1"/>
          </p:nvPr>
        </p:nvSpPr>
        <p:spPr>
          <a:xfrm>
            <a:off x="228600" y="1752600"/>
            <a:ext cx="8686800" cy="4648201"/>
          </a:xfrm>
        </p:spPr>
        <p:txBody>
          <a:bodyPr/>
          <a:lstStyle/>
          <a:p>
            <a:r>
              <a:rPr lang="en-US" b="1" dirty="0"/>
              <a:t>Hybrid cloud</a:t>
            </a:r>
            <a:endParaRPr lang="en-US" dirty="0"/>
          </a:p>
          <a:p>
            <a:pPr lvl="1"/>
            <a:r>
              <a:rPr lang="en-US" i="1" dirty="0"/>
              <a:t>The cloud infrastructure is a composition of two or more distinct cloud infrastructures (private, community, or public) that remain unique entities, but are bound together by standardized or proprietary technology that enables data and application portability (e.g., cloud bursting for load balancing between clouds).</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19</a:t>
            </a:fld>
            <a:endParaRPr lang="en-US"/>
          </a:p>
        </p:txBody>
      </p:sp>
    </p:spTree>
    <p:extLst>
      <p:ext uri="{BB962C8B-B14F-4D97-AF65-F5344CB8AC3E}">
        <p14:creationId xmlns:p14="http://schemas.microsoft.com/office/powerpoint/2010/main" val="930700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76400"/>
            <a:ext cx="7905459" cy="4495800"/>
          </a:xfrm>
        </p:spPr>
      </p:pic>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2</a:t>
            </a:fld>
            <a:endParaRPr lang="en-US"/>
          </a:p>
        </p:txBody>
      </p:sp>
      <p:sp>
        <p:nvSpPr>
          <p:cNvPr id="6" name="TextBox 5"/>
          <p:cNvSpPr txBox="1"/>
          <p:nvPr/>
        </p:nvSpPr>
        <p:spPr>
          <a:xfrm>
            <a:off x="762000" y="6350614"/>
            <a:ext cx="7620000" cy="338554"/>
          </a:xfrm>
          <a:prstGeom prst="rect">
            <a:avLst/>
          </a:prstGeom>
          <a:noFill/>
        </p:spPr>
        <p:txBody>
          <a:bodyPr wrap="square" rtlCol="0">
            <a:spAutoFit/>
          </a:bodyPr>
          <a:lstStyle/>
          <a:p>
            <a:r>
              <a:rPr lang="en-US" sz="1600" i="1" dirty="0"/>
              <a:t>From http://www.slideshare.net/businessintelligenze/windows-azure-platform-overview  </a:t>
            </a:r>
          </a:p>
        </p:txBody>
      </p:sp>
    </p:spTree>
    <p:extLst>
      <p:ext uri="{BB962C8B-B14F-4D97-AF65-F5344CB8AC3E}">
        <p14:creationId xmlns:p14="http://schemas.microsoft.com/office/powerpoint/2010/main" val="677816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250A69-B173-4FDB-B0D9-0E9DAF377B9D}"/>
              </a:ext>
            </a:extLst>
          </p:cNvPr>
          <p:cNvSpPr>
            <a:spLocks noGrp="1"/>
          </p:cNvSpPr>
          <p:nvPr>
            <p:ph type="title"/>
          </p:nvPr>
        </p:nvSpPr>
        <p:spPr/>
        <p:txBody>
          <a:bodyPr>
            <a:normAutofit/>
          </a:bodyPr>
          <a:lstStyle/>
          <a:p>
            <a:pPr algn="ctr"/>
            <a:r>
              <a:rPr lang="en-CA" sz="4000" dirty="0"/>
              <a:t>Big Three Public cloud providers(1/2)</a:t>
            </a:r>
          </a:p>
        </p:txBody>
      </p:sp>
      <p:pic>
        <p:nvPicPr>
          <p:cNvPr id="6" name="Content Placeholder 5">
            <a:extLst>
              <a:ext uri="{FF2B5EF4-FFF2-40B4-BE49-F238E27FC236}">
                <a16:creationId xmlns:a16="http://schemas.microsoft.com/office/drawing/2014/main" xmlns="" id="{503FE41A-4811-427F-B554-48A3CD4981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209800"/>
            <a:ext cx="7315200" cy="4114800"/>
          </a:xfrm>
        </p:spPr>
      </p:pic>
      <p:sp>
        <p:nvSpPr>
          <p:cNvPr id="4" name="Slide Number Placeholder 3">
            <a:extLst>
              <a:ext uri="{FF2B5EF4-FFF2-40B4-BE49-F238E27FC236}">
                <a16:creationId xmlns:a16="http://schemas.microsoft.com/office/drawing/2014/main" xmlns="" id="{17FAFE40-45A6-4054-A436-300700B19BF0}"/>
              </a:ext>
            </a:extLst>
          </p:cNvPr>
          <p:cNvSpPr>
            <a:spLocks noGrp="1"/>
          </p:cNvSpPr>
          <p:nvPr>
            <p:ph type="sldNum" sz="quarter" idx="12"/>
          </p:nvPr>
        </p:nvSpPr>
        <p:spPr/>
        <p:txBody>
          <a:bodyPr/>
          <a:lstStyle/>
          <a:p>
            <a:pPr>
              <a:defRPr/>
            </a:pPr>
            <a:fld id="{70F27FC5-DBC2-4384-8DA9-668C63F72A7F}" type="slidenum">
              <a:rPr lang="en-US" smtClean="0"/>
              <a:pPr>
                <a:defRPr/>
              </a:pPr>
              <a:t>20</a:t>
            </a:fld>
            <a:endParaRPr lang="en-US"/>
          </a:p>
        </p:txBody>
      </p:sp>
      <p:sp>
        <p:nvSpPr>
          <p:cNvPr id="7" name="TextBox 6">
            <a:extLst>
              <a:ext uri="{FF2B5EF4-FFF2-40B4-BE49-F238E27FC236}">
                <a16:creationId xmlns:a16="http://schemas.microsoft.com/office/drawing/2014/main" xmlns="" id="{0C466E62-5020-4F3C-9B37-7788E15ADFF2}"/>
              </a:ext>
            </a:extLst>
          </p:cNvPr>
          <p:cNvSpPr txBox="1"/>
          <p:nvPr/>
        </p:nvSpPr>
        <p:spPr>
          <a:xfrm>
            <a:off x="1066800" y="6383326"/>
            <a:ext cx="6791796" cy="461665"/>
          </a:xfrm>
          <a:prstGeom prst="rect">
            <a:avLst/>
          </a:prstGeom>
          <a:noFill/>
        </p:spPr>
        <p:txBody>
          <a:bodyPr wrap="none" rtlCol="0">
            <a:spAutoFit/>
          </a:bodyPr>
          <a:lstStyle/>
          <a:p>
            <a:r>
              <a:rPr lang="en-CA" sz="1800" dirty="0"/>
              <a:t>From</a:t>
            </a:r>
            <a:r>
              <a:rPr lang="en-CA" dirty="0"/>
              <a:t> </a:t>
            </a:r>
            <a:r>
              <a:rPr lang="en-CA" sz="1400" i="1" dirty="0"/>
              <a:t>https://www.parkmycloud.com/blog/aws-vs-azure-vs-google-cloud-market-share/</a:t>
            </a:r>
          </a:p>
        </p:txBody>
      </p:sp>
    </p:spTree>
    <p:extLst>
      <p:ext uri="{BB962C8B-B14F-4D97-AF65-F5344CB8AC3E}">
        <p14:creationId xmlns:p14="http://schemas.microsoft.com/office/powerpoint/2010/main" val="1750215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4329DE-5BC2-4C9A-B7FC-40BCB98E0239}"/>
              </a:ext>
            </a:extLst>
          </p:cNvPr>
          <p:cNvSpPr>
            <a:spLocks noGrp="1"/>
          </p:cNvSpPr>
          <p:nvPr>
            <p:ph type="title"/>
          </p:nvPr>
        </p:nvSpPr>
        <p:spPr/>
        <p:txBody>
          <a:bodyPr>
            <a:noAutofit/>
          </a:bodyPr>
          <a:lstStyle/>
          <a:p>
            <a:r>
              <a:rPr lang="en-CA" sz="4000" dirty="0"/>
              <a:t>Big Three Public cloud providers(2/2)</a:t>
            </a:r>
          </a:p>
        </p:txBody>
      </p:sp>
      <p:pic>
        <p:nvPicPr>
          <p:cNvPr id="6" name="Content Placeholder 5">
            <a:extLst>
              <a:ext uri="{FF2B5EF4-FFF2-40B4-BE49-F238E27FC236}">
                <a16:creationId xmlns:a16="http://schemas.microsoft.com/office/drawing/2014/main" xmlns="" id="{1D7DE6AF-2B99-4753-BB54-D7E31CF02E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828800"/>
            <a:ext cx="6296952" cy="4483100"/>
          </a:xfrm>
        </p:spPr>
      </p:pic>
      <p:sp>
        <p:nvSpPr>
          <p:cNvPr id="4" name="Slide Number Placeholder 3">
            <a:extLst>
              <a:ext uri="{FF2B5EF4-FFF2-40B4-BE49-F238E27FC236}">
                <a16:creationId xmlns:a16="http://schemas.microsoft.com/office/drawing/2014/main" xmlns="" id="{94AA36AF-1B03-4AE9-A5AF-157434CC0CA7}"/>
              </a:ext>
            </a:extLst>
          </p:cNvPr>
          <p:cNvSpPr>
            <a:spLocks noGrp="1"/>
          </p:cNvSpPr>
          <p:nvPr>
            <p:ph type="sldNum" sz="quarter" idx="12"/>
          </p:nvPr>
        </p:nvSpPr>
        <p:spPr/>
        <p:txBody>
          <a:bodyPr/>
          <a:lstStyle/>
          <a:p>
            <a:pPr>
              <a:defRPr/>
            </a:pPr>
            <a:fld id="{70F27FC5-DBC2-4384-8DA9-668C63F72A7F}" type="slidenum">
              <a:rPr lang="en-US" smtClean="0"/>
              <a:pPr>
                <a:defRPr/>
              </a:pPr>
              <a:t>21</a:t>
            </a:fld>
            <a:endParaRPr lang="en-US"/>
          </a:p>
        </p:txBody>
      </p:sp>
    </p:spTree>
    <p:extLst>
      <p:ext uri="{BB962C8B-B14F-4D97-AF65-F5344CB8AC3E}">
        <p14:creationId xmlns:p14="http://schemas.microsoft.com/office/powerpoint/2010/main" val="3024137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DF8BA8-CCC0-4046-8017-408E4AB89B5F}"/>
              </a:ext>
            </a:extLst>
          </p:cNvPr>
          <p:cNvSpPr>
            <a:spLocks noGrp="1"/>
          </p:cNvSpPr>
          <p:nvPr>
            <p:ph type="title"/>
          </p:nvPr>
        </p:nvSpPr>
        <p:spPr/>
        <p:txBody>
          <a:bodyPr/>
          <a:lstStyle/>
          <a:p>
            <a:r>
              <a:rPr lang="en-CA" dirty="0"/>
              <a:t>Reference</a:t>
            </a:r>
          </a:p>
        </p:txBody>
      </p:sp>
      <p:sp>
        <p:nvSpPr>
          <p:cNvPr id="3" name="Content Placeholder 2">
            <a:extLst>
              <a:ext uri="{FF2B5EF4-FFF2-40B4-BE49-F238E27FC236}">
                <a16:creationId xmlns:a16="http://schemas.microsoft.com/office/drawing/2014/main" xmlns="" id="{B36BF310-2A78-4991-A6B4-96FE4461C859}"/>
              </a:ext>
            </a:extLst>
          </p:cNvPr>
          <p:cNvSpPr>
            <a:spLocks noGrp="1"/>
          </p:cNvSpPr>
          <p:nvPr>
            <p:ph idx="1"/>
          </p:nvPr>
        </p:nvSpPr>
        <p:spPr/>
        <p:txBody>
          <a:bodyPr>
            <a:normAutofit/>
          </a:bodyPr>
          <a:lstStyle/>
          <a:p>
            <a:r>
              <a:rPr lang="en-CA" sz="2000" dirty="0">
                <a:hlinkClick r:id="rId2"/>
              </a:rPr>
              <a:t>https://www.parkmycloud.com/blog/aws-vs-azure-vs-google-cloud-market-share/</a:t>
            </a:r>
            <a:endParaRPr lang="en-CA" sz="2000" dirty="0"/>
          </a:p>
          <a:p>
            <a:r>
              <a:rPr lang="en-CA" sz="2000" dirty="0"/>
              <a:t>https://www.channele2e.com/channel-partners/csps/cloud-market-share-2018-aws-microsoft-google/</a:t>
            </a:r>
          </a:p>
        </p:txBody>
      </p:sp>
      <p:sp>
        <p:nvSpPr>
          <p:cNvPr id="4" name="Slide Number Placeholder 3">
            <a:extLst>
              <a:ext uri="{FF2B5EF4-FFF2-40B4-BE49-F238E27FC236}">
                <a16:creationId xmlns:a16="http://schemas.microsoft.com/office/drawing/2014/main" xmlns="" id="{6B6FFC97-8B19-4F76-9E5C-0B2DD399CA77}"/>
              </a:ext>
            </a:extLst>
          </p:cNvPr>
          <p:cNvSpPr>
            <a:spLocks noGrp="1"/>
          </p:cNvSpPr>
          <p:nvPr>
            <p:ph type="sldNum" sz="quarter" idx="12"/>
          </p:nvPr>
        </p:nvSpPr>
        <p:spPr/>
        <p:txBody>
          <a:bodyPr/>
          <a:lstStyle/>
          <a:p>
            <a:pPr>
              <a:defRPr/>
            </a:pPr>
            <a:fld id="{70F27FC5-DBC2-4384-8DA9-668C63F72A7F}" type="slidenum">
              <a:rPr lang="en-US" smtClean="0"/>
              <a:pPr>
                <a:defRPr/>
              </a:pPr>
              <a:t>22</a:t>
            </a:fld>
            <a:endParaRPr lang="en-US"/>
          </a:p>
        </p:txBody>
      </p:sp>
    </p:spTree>
    <p:extLst>
      <p:ext uri="{BB962C8B-B14F-4D97-AF65-F5344CB8AC3E}">
        <p14:creationId xmlns:p14="http://schemas.microsoft.com/office/powerpoint/2010/main" val="365583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Ideal Solution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676400"/>
            <a:ext cx="8413170" cy="4429450"/>
          </a:xfrm>
        </p:spPr>
      </p:pic>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3</a:t>
            </a:fld>
            <a:endParaRPr lang="en-US"/>
          </a:p>
        </p:txBody>
      </p:sp>
      <p:sp>
        <p:nvSpPr>
          <p:cNvPr id="6" name="TextBox 5"/>
          <p:cNvSpPr txBox="1"/>
          <p:nvPr/>
        </p:nvSpPr>
        <p:spPr>
          <a:xfrm>
            <a:off x="762000" y="6350614"/>
            <a:ext cx="7620000" cy="338554"/>
          </a:xfrm>
          <a:prstGeom prst="rect">
            <a:avLst/>
          </a:prstGeom>
          <a:noFill/>
        </p:spPr>
        <p:txBody>
          <a:bodyPr wrap="square" rtlCol="0">
            <a:spAutoFit/>
          </a:bodyPr>
          <a:lstStyle/>
          <a:p>
            <a:r>
              <a:rPr lang="en-US" sz="1600" i="1" dirty="0"/>
              <a:t>From http://www.slideshare.net/businessintelligenze/windows-azure-platform-overview  </a:t>
            </a:r>
          </a:p>
        </p:txBody>
      </p:sp>
    </p:spTree>
    <p:extLst>
      <p:ext uri="{BB962C8B-B14F-4D97-AF65-F5344CB8AC3E}">
        <p14:creationId xmlns:p14="http://schemas.microsoft.com/office/powerpoint/2010/main" val="734405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9144000" cy="1252728"/>
          </a:xfrm>
        </p:spPr>
        <p:txBody>
          <a:bodyPr>
            <a:normAutofit/>
          </a:bodyPr>
          <a:lstStyle/>
          <a:p>
            <a:pPr algn="ctr"/>
            <a:r>
              <a:rPr lang="en-US" sz="4000" dirty="0"/>
              <a:t>A Brief History of Cloud Computing</a:t>
            </a:r>
          </a:p>
        </p:txBody>
      </p:sp>
      <p:sp>
        <p:nvSpPr>
          <p:cNvPr id="3" name="Content Placeholder 2"/>
          <p:cNvSpPr>
            <a:spLocks noGrp="1"/>
          </p:cNvSpPr>
          <p:nvPr>
            <p:ph idx="1"/>
          </p:nvPr>
        </p:nvSpPr>
        <p:spPr>
          <a:xfrm>
            <a:off x="152400" y="1600200"/>
            <a:ext cx="8839200" cy="5105400"/>
          </a:xfrm>
        </p:spPr>
        <p:txBody>
          <a:bodyPr>
            <a:normAutofit fontScale="62500" lnSpcReduction="20000"/>
          </a:bodyPr>
          <a:lstStyle/>
          <a:p>
            <a:r>
              <a:rPr lang="en-US" dirty="0"/>
              <a:t>Back to 1961, John McCarthy was the first to publicly suggest that computer </a:t>
            </a:r>
            <a:r>
              <a:rPr lang="en-US" dirty="0">
                <a:solidFill>
                  <a:srgbClr val="FF0000"/>
                </a:solidFill>
              </a:rPr>
              <a:t>time-sharing </a:t>
            </a:r>
            <a:r>
              <a:rPr lang="en-US" dirty="0"/>
              <a:t>technology might lead to a future in which computing power and even specific applications could be sold through the </a:t>
            </a:r>
            <a:r>
              <a:rPr lang="en-US" dirty="0">
                <a:solidFill>
                  <a:srgbClr val="FF0000"/>
                </a:solidFill>
              </a:rPr>
              <a:t>utility</a:t>
            </a:r>
            <a:r>
              <a:rPr lang="en-US" dirty="0"/>
              <a:t> business model ( e.g., water or electricity). This idea of a computer or information utility was very popular in the late 1960s, but faded by the mid-1970s as it became clear that the hardware, software and telecommunications technologies of the time were simply not ready. However, since 2000, the idea has resurfaced in new forms. </a:t>
            </a:r>
          </a:p>
          <a:p>
            <a:endParaRPr lang="en-US" dirty="0"/>
          </a:p>
          <a:p>
            <a:r>
              <a:rPr lang="en-US" dirty="0"/>
              <a:t>Cloud computing implements the idea of utility computing, where computing is viewed as a public utility. Cloud computing can also be compared to </a:t>
            </a:r>
            <a:r>
              <a:rPr lang="en-US" i="1" dirty="0"/>
              <a:t>cluster computing,</a:t>
            </a:r>
            <a:r>
              <a:rPr lang="en-US" dirty="0"/>
              <a:t> which views a group of linked computers as a single virtual computer for high-performance computing (HPC), or </a:t>
            </a:r>
            <a:r>
              <a:rPr lang="en-US" i="1" dirty="0"/>
              <a:t>grid computing, </a:t>
            </a:r>
            <a:r>
              <a:rPr lang="en-US" dirty="0"/>
              <a:t>where the linked computers tend to be geographically distributed to solve a common problem. Time-sharing systems were offered in the 1960s IBM, General Electric, and other companies. </a:t>
            </a:r>
            <a:endParaRPr lang="en-US" dirty="0" smtClean="0"/>
          </a:p>
          <a:p>
            <a:pPr marL="118872" indent="0">
              <a:buNone/>
            </a:pPr>
            <a:r>
              <a:rPr lang="en-US" dirty="0">
                <a:hlinkClick r:id="rId2"/>
              </a:rPr>
              <a:t>https://</a:t>
            </a:r>
            <a:r>
              <a:rPr lang="en-US" dirty="0" smtClean="0">
                <a:hlinkClick r:id="rId2"/>
              </a:rPr>
              <a:t>techspirited.com/differences-similarities-between-grid-cluster-computing</a:t>
            </a:r>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4</a:t>
            </a:fld>
            <a:endParaRPr lang="en-US"/>
          </a:p>
        </p:txBody>
      </p:sp>
    </p:spTree>
    <p:extLst>
      <p:ext uri="{BB962C8B-B14F-4D97-AF65-F5344CB8AC3E}">
        <p14:creationId xmlns:p14="http://schemas.microsoft.com/office/powerpoint/2010/main" val="1585797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What is Cloud Computing</a:t>
            </a:r>
          </a:p>
        </p:txBody>
      </p:sp>
      <p:sp>
        <p:nvSpPr>
          <p:cNvPr id="3" name="Content Placeholder 2"/>
          <p:cNvSpPr>
            <a:spLocks noGrp="1"/>
          </p:cNvSpPr>
          <p:nvPr>
            <p:ph idx="1"/>
          </p:nvPr>
        </p:nvSpPr>
        <p:spPr>
          <a:xfrm>
            <a:off x="76200" y="1524001"/>
            <a:ext cx="8915400" cy="4724400"/>
          </a:xfrm>
        </p:spPr>
        <p:txBody>
          <a:bodyPr>
            <a:normAutofit fontScale="92500" lnSpcReduction="20000"/>
          </a:bodyPr>
          <a:lstStyle/>
          <a:p>
            <a:r>
              <a:rPr lang="en-US" dirty="0"/>
              <a:t>There are many different definitions for cloud computing</a:t>
            </a:r>
          </a:p>
          <a:p>
            <a:r>
              <a:rPr lang="en-US" dirty="0"/>
              <a:t>The one, industry widely accepted , was composed by National Institute of Standards and Technology (NIST)</a:t>
            </a:r>
          </a:p>
          <a:p>
            <a:pPr lvl="1"/>
            <a:r>
              <a:rPr lang="en-US" dirty="0"/>
              <a:t>Cloud computing is a model for enabling ubiquitous, convenient, on-demand network access to a shared pool of configurable computing resources (e.g., networks, servers, storage, applications, and services) that can be </a:t>
            </a:r>
            <a:r>
              <a:rPr lang="en-US" dirty="0">
                <a:solidFill>
                  <a:srgbClr val="FF0000"/>
                </a:solidFill>
              </a:rPr>
              <a:t>rapidly provisioned </a:t>
            </a:r>
            <a:r>
              <a:rPr lang="en-US" dirty="0"/>
              <a:t>and released with </a:t>
            </a:r>
            <a:r>
              <a:rPr lang="en-US" dirty="0">
                <a:solidFill>
                  <a:srgbClr val="FF0000"/>
                </a:solidFill>
              </a:rPr>
              <a:t>minimal management </a:t>
            </a:r>
            <a:r>
              <a:rPr lang="en-US" dirty="0"/>
              <a:t>effort or service provider interaction. This cloud model is composed of </a:t>
            </a:r>
            <a:r>
              <a:rPr lang="en-US" dirty="0">
                <a:solidFill>
                  <a:srgbClr val="FF0000"/>
                </a:solidFill>
              </a:rPr>
              <a:t>five essential characteristics</a:t>
            </a:r>
            <a:r>
              <a:rPr lang="en-US" dirty="0"/>
              <a:t>, three service models, and four deployment models</a:t>
            </a:r>
          </a:p>
          <a:p>
            <a:pPr lvl="1"/>
            <a:endParaRPr lang="en-US" dirty="0"/>
          </a:p>
        </p:txBody>
      </p:sp>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5</a:t>
            </a:fld>
            <a:endParaRPr lang="en-US"/>
          </a:p>
        </p:txBody>
      </p:sp>
      <p:sp>
        <p:nvSpPr>
          <p:cNvPr id="5" name="TextBox 4"/>
          <p:cNvSpPr txBox="1"/>
          <p:nvPr/>
        </p:nvSpPr>
        <p:spPr>
          <a:xfrm>
            <a:off x="457200" y="6324600"/>
            <a:ext cx="8135560" cy="369332"/>
          </a:xfrm>
          <a:prstGeom prst="rect">
            <a:avLst/>
          </a:prstGeom>
          <a:noFill/>
        </p:spPr>
        <p:txBody>
          <a:bodyPr wrap="none" rtlCol="0">
            <a:spAutoFit/>
          </a:bodyPr>
          <a:lstStyle/>
          <a:p>
            <a:r>
              <a:rPr lang="en-US" sz="1800" dirty="0">
                <a:solidFill>
                  <a:srgbClr val="0070C0"/>
                </a:solidFill>
              </a:rPr>
              <a:t>Source: http://nvlpubs.nist.gov/nistpubs/Legacy/SP/nistspecialpublication800-145.pdf</a:t>
            </a:r>
          </a:p>
        </p:txBody>
      </p:sp>
    </p:spTree>
    <p:extLst>
      <p:ext uri="{BB962C8B-B14F-4D97-AF65-F5344CB8AC3E}">
        <p14:creationId xmlns:p14="http://schemas.microsoft.com/office/powerpoint/2010/main" val="2265690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t>Cloud Computing</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159" y="1820862"/>
            <a:ext cx="8082754" cy="4732338"/>
          </a:xfrm>
        </p:spPr>
      </p:pic>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6</a:t>
            </a:fld>
            <a:endParaRPr lang="en-US"/>
          </a:p>
        </p:txBody>
      </p:sp>
    </p:spTree>
    <p:extLst>
      <p:ext uri="{BB962C8B-B14F-4D97-AF65-F5344CB8AC3E}">
        <p14:creationId xmlns:p14="http://schemas.microsoft.com/office/powerpoint/2010/main" val="3096125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067800" cy="1252728"/>
          </a:xfrm>
        </p:spPr>
        <p:txBody>
          <a:bodyPr>
            <a:normAutofit/>
          </a:bodyPr>
          <a:lstStyle/>
          <a:p>
            <a:pPr algn="ctr"/>
            <a:r>
              <a:rPr lang="en-US" sz="4000" dirty="0"/>
              <a:t>Cloud Computing Characteristics(1/2) </a:t>
            </a:r>
          </a:p>
        </p:txBody>
      </p:sp>
      <p:sp>
        <p:nvSpPr>
          <p:cNvPr id="3" name="Content Placeholder 2"/>
          <p:cNvSpPr>
            <a:spLocks noGrp="1"/>
          </p:cNvSpPr>
          <p:nvPr>
            <p:ph idx="1"/>
          </p:nvPr>
        </p:nvSpPr>
        <p:spPr>
          <a:xfrm>
            <a:off x="152400" y="1676400"/>
            <a:ext cx="8839200" cy="4724401"/>
          </a:xfrm>
        </p:spPr>
        <p:txBody>
          <a:bodyPr>
            <a:normAutofit fontScale="77500" lnSpcReduction="20000"/>
          </a:bodyPr>
          <a:lstStyle/>
          <a:p>
            <a:r>
              <a:rPr lang="en-US" b="1" dirty="0"/>
              <a:t>On-demand self-service</a:t>
            </a:r>
            <a:r>
              <a:rPr lang="en-US" dirty="0"/>
              <a:t> </a:t>
            </a:r>
          </a:p>
          <a:p>
            <a:pPr lvl="1"/>
            <a:r>
              <a:rPr lang="en-US" dirty="0"/>
              <a:t>A user can provision computing capabilities, such as server time and storage, as needed without requiring human interaction</a:t>
            </a:r>
          </a:p>
          <a:p>
            <a:endParaRPr lang="en-US" dirty="0"/>
          </a:p>
          <a:p>
            <a:r>
              <a:rPr lang="en-US" b="1" dirty="0"/>
              <a:t>Ubiquitous  network access</a:t>
            </a:r>
            <a:endParaRPr lang="en-US" dirty="0"/>
          </a:p>
          <a:p>
            <a:pPr lvl="1"/>
            <a:r>
              <a:rPr lang="en-US" dirty="0"/>
              <a:t>Capabilities are available over a network and typically accessed by the users’ mobile phones, tablets, laptops, and workstations</a:t>
            </a:r>
          </a:p>
          <a:p>
            <a:endParaRPr lang="en-US" dirty="0"/>
          </a:p>
          <a:p>
            <a:r>
              <a:rPr lang="en-US" b="1" dirty="0"/>
              <a:t>Location independent resource pooling</a:t>
            </a:r>
            <a:r>
              <a:rPr lang="en-US" dirty="0"/>
              <a:t> </a:t>
            </a:r>
          </a:p>
          <a:p>
            <a:pPr lvl="1"/>
            <a:r>
              <a:rPr lang="en-US" dirty="0"/>
              <a:t>The provider’s computing resources are pooled to serve multiple users using a multi-tenant model, with different physical and virtual resources dynamically assigned and reassigned according to consumer demand. Examples of resources include storage, processing, memory, and network bandwidth.</a:t>
            </a:r>
          </a:p>
          <a:p>
            <a:endParaRPr lang="en-US" dirty="0"/>
          </a:p>
        </p:txBody>
      </p:sp>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7</a:t>
            </a:fld>
            <a:endParaRPr lang="en-US"/>
          </a:p>
        </p:txBody>
      </p:sp>
    </p:spTree>
    <p:extLst>
      <p:ext uri="{BB962C8B-B14F-4D97-AF65-F5344CB8AC3E}">
        <p14:creationId xmlns:p14="http://schemas.microsoft.com/office/powerpoint/2010/main" val="3133177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9144000" cy="1252728"/>
          </a:xfrm>
        </p:spPr>
        <p:txBody>
          <a:bodyPr>
            <a:normAutofit/>
          </a:bodyPr>
          <a:lstStyle/>
          <a:p>
            <a:pPr algn="ctr"/>
            <a:r>
              <a:rPr lang="en-US" sz="4000" dirty="0"/>
              <a:t>Cloud Computing Characteristics(2/2) </a:t>
            </a:r>
          </a:p>
        </p:txBody>
      </p:sp>
      <p:sp>
        <p:nvSpPr>
          <p:cNvPr id="3" name="Content Placeholder 2"/>
          <p:cNvSpPr>
            <a:spLocks noGrp="1"/>
          </p:cNvSpPr>
          <p:nvPr>
            <p:ph idx="1"/>
          </p:nvPr>
        </p:nvSpPr>
        <p:spPr>
          <a:xfrm>
            <a:off x="152400" y="1752600"/>
            <a:ext cx="8839200" cy="4800599"/>
          </a:xfrm>
        </p:spPr>
        <p:txBody>
          <a:bodyPr>
            <a:normAutofit fontScale="77500" lnSpcReduction="20000"/>
          </a:bodyPr>
          <a:lstStyle/>
          <a:p>
            <a:r>
              <a:rPr lang="en-US" b="1" dirty="0"/>
              <a:t>Rapid elasticity</a:t>
            </a:r>
            <a:endParaRPr lang="en-US" dirty="0"/>
          </a:p>
          <a:p>
            <a:pPr lvl="1"/>
            <a:r>
              <a:rPr lang="en-US" dirty="0"/>
              <a:t> Capabilities can be elastically provisioned and released, in some cases automatically, to scale rapidly horizontally and/or vertically as needed. For the user, the capabilities available for provisioning often appear to be unlimited and can be appropriated in any quantity at any time</a:t>
            </a:r>
          </a:p>
          <a:p>
            <a:endParaRPr lang="en-US" dirty="0"/>
          </a:p>
          <a:p>
            <a:r>
              <a:rPr lang="en-US" b="1" dirty="0"/>
              <a:t>Measured service</a:t>
            </a:r>
            <a:endParaRPr lang="en-US" dirty="0"/>
          </a:p>
          <a:p>
            <a:pPr lvl="1"/>
            <a:r>
              <a:rPr lang="en-US" dirty="0"/>
              <a:t>Cloud systems automatically control and optimize resource use by leveraging a metering capability appropriate to the type of service (e.g., storage, processing, bandwidth, and active user accounts). Resource usage can be monitored, controlled, and reported, providing transparency for both the provider and user of the service. This cloud characteristic enables a cloud user to consume the service in a “</a:t>
            </a:r>
            <a:r>
              <a:rPr lang="en-US" b="1" dirty="0">
                <a:solidFill>
                  <a:srgbClr val="FF0000"/>
                </a:solidFill>
              </a:rPr>
              <a:t>pay as you grow</a:t>
            </a:r>
            <a:r>
              <a:rPr lang="en-US" dirty="0"/>
              <a:t>” model or for internal IT departments to provide IT chargeback capabilities.</a:t>
            </a:r>
          </a:p>
          <a:p>
            <a:endParaRPr lang="en-US" dirty="0"/>
          </a:p>
        </p:txBody>
      </p:sp>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8</a:t>
            </a:fld>
            <a:endParaRPr lang="en-US"/>
          </a:p>
        </p:txBody>
      </p:sp>
    </p:spTree>
    <p:extLst>
      <p:ext uri="{BB962C8B-B14F-4D97-AF65-F5344CB8AC3E}">
        <p14:creationId xmlns:p14="http://schemas.microsoft.com/office/powerpoint/2010/main" val="175556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9144000" cy="1252728"/>
          </a:xfrm>
        </p:spPr>
        <p:txBody>
          <a:bodyPr>
            <a:noAutofit/>
          </a:bodyPr>
          <a:lstStyle/>
          <a:p>
            <a:pPr algn="ctr"/>
            <a:r>
              <a:rPr lang="en-US" sz="4000" dirty="0"/>
              <a:t>Service Model of Cloud Computing(1/4)</a:t>
            </a:r>
          </a:p>
        </p:txBody>
      </p:sp>
      <p:sp>
        <p:nvSpPr>
          <p:cNvPr id="3" name="Content Placeholder 2"/>
          <p:cNvSpPr>
            <a:spLocks noGrp="1"/>
          </p:cNvSpPr>
          <p:nvPr>
            <p:ph idx="1"/>
          </p:nvPr>
        </p:nvSpPr>
        <p:spPr>
          <a:xfrm>
            <a:off x="152400" y="1600200"/>
            <a:ext cx="8839200" cy="5029199"/>
          </a:xfrm>
        </p:spPr>
        <p:txBody>
          <a:bodyPr>
            <a:normAutofit/>
          </a:bodyPr>
          <a:lstStyle/>
          <a:p>
            <a:r>
              <a:rPr lang="en-US" dirty="0"/>
              <a:t>Infrastructure-as-a-service (IaaS) </a:t>
            </a:r>
          </a:p>
          <a:p>
            <a:pPr lvl="1"/>
            <a:r>
              <a:rPr lang="en-US" dirty="0"/>
              <a:t>abstracts the underlying infrastructure and data center capabilities so that consumers no longer have to rack and stack hardware, power and cool data centers, and procure hardware. Computer resources can be provisioned on demand as a utility, much like how we consume water and electricity today</a:t>
            </a:r>
          </a:p>
          <a:p>
            <a:pPr lvl="1"/>
            <a:r>
              <a:rPr lang="en-US" dirty="0"/>
              <a:t>IaaS provider list, AWS, Microsoft Azure, </a:t>
            </a:r>
            <a:r>
              <a:rPr lang="en-US" dirty="0" err="1"/>
              <a:t>DigitalOcean</a:t>
            </a:r>
            <a:r>
              <a:rPr lang="en-US" dirty="0"/>
              <a:t>, Google Compute Engine, </a:t>
            </a:r>
            <a:r>
              <a:rPr lang="en-US" dirty="0" err="1"/>
              <a:t>RackSpace</a:t>
            </a:r>
            <a:r>
              <a:rPr lang="en-US" dirty="0"/>
              <a:t> Managed </a:t>
            </a:r>
            <a:r>
              <a:rPr lang="en-US" dirty="0" err="1"/>
              <a:t>Cloud,etc</a:t>
            </a:r>
            <a:r>
              <a:rPr lang="en-US" dirty="0"/>
              <a:t>.</a:t>
            </a:r>
            <a:endParaRPr lang="en-US" sz="3200"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70F27FC5-DBC2-4384-8DA9-668C63F72A7F}" type="slidenum">
              <a:rPr lang="en-US" smtClean="0"/>
              <a:pPr>
                <a:defRPr/>
              </a:pPr>
              <a:t>9</a:t>
            </a:fld>
            <a:endParaRPr lang="en-US"/>
          </a:p>
        </p:txBody>
      </p:sp>
    </p:spTree>
    <p:extLst>
      <p:ext uri="{BB962C8B-B14F-4D97-AF65-F5344CB8AC3E}">
        <p14:creationId xmlns:p14="http://schemas.microsoft.com/office/powerpoint/2010/main" val="4077555150"/>
      </p:ext>
    </p:extLst>
  </p:cSld>
  <p:clrMapOvr>
    <a:masterClrMapping/>
  </p:clrMapOvr>
</p:sld>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Ch01 MCSE 70-290">
  <a:themeElements>
    <a:clrScheme name="1_Ch01 MCSE 70-290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fontScheme name="1_Ch01 MCSE 70-290">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h01 MCSE 70-29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h01 MCSE 70-29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Ch01 MCSE 70-29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h01 MCSE 70-29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h01 MCSE 70-29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h01 MCSE 70-29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Ch01 MCSE 70-29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Ch01 MCSE 70-290 8">
        <a:dk1>
          <a:srgbClr val="000000"/>
        </a:dk1>
        <a:lt1>
          <a:srgbClr val="FFFFFF"/>
        </a:lt1>
        <a:dk2>
          <a:srgbClr val="0033CC"/>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h01 MCSE 70-290 9">
        <a:dk1>
          <a:srgbClr val="000000"/>
        </a:dk1>
        <a:lt1>
          <a:srgbClr val="FFFFFF"/>
        </a:lt1>
        <a:dk2>
          <a:srgbClr val="000099"/>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h01 MCSE 70-290 10">
        <a:dk1>
          <a:srgbClr val="000000"/>
        </a:dk1>
        <a:lt1>
          <a:srgbClr val="FFFFFF"/>
        </a:lt1>
        <a:dk2>
          <a:srgbClr val="000099"/>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h01 MCSE 70-290 11">
        <a:dk1>
          <a:srgbClr val="000099"/>
        </a:dk1>
        <a:lt1>
          <a:srgbClr val="FFFFFF"/>
        </a:lt1>
        <a:dk2>
          <a:srgbClr val="000099"/>
        </a:dk2>
        <a:lt2>
          <a:srgbClr val="808080"/>
        </a:lt2>
        <a:accent1>
          <a:srgbClr val="000099"/>
        </a:accent1>
        <a:accent2>
          <a:srgbClr val="3333CC"/>
        </a:accent2>
        <a:accent3>
          <a:srgbClr val="FFFFFF"/>
        </a:accent3>
        <a:accent4>
          <a:srgbClr val="000082"/>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h01 MCSE 70-290 12">
        <a:dk1>
          <a:srgbClr val="000000"/>
        </a:dk1>
        <a:lt1>
          <a:srgbClr val="FFFFFF"/>
        </a:lt1>
        <a:dk2>
          <a:srgbClr val="003399"/>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h01 MCSE 70-290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01 MCSE 70-290">
  <a:themeElements>
    <a:clrScheme name="Ch01 MCSE 70-290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fontScheme name="Ch01 MCSE 70-290">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01 MCSE 70-29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1 MCSE 70-29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01 MCSE 70-29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01 MCSE 70-29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01 MCSE 70-29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01 MCSE 70-29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01 MCSE 70-29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h01 MCSE 70-290 8">
        <a:dk1>
          <a:srgbClr val="000000"/>
        </a:dk1>
        <a:lt1>
          <a:srgbClr val="FFFFFF"/>
        </a:lt1>
        <a:dk2>
          <a:srgbClr val="0033CC"/>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1 MCSE 70-290 9">
        <a:dk1>
          <a:srgbClr val="000000"/>
        </a:dk1>
        <a:lt1>
          <a:srgbClr val="FFFFFF"/>
        </a:lt1>
        <a:dk2>
          <a:srgbClr val="000099"/>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1 MCSE 70-290 10">
        <a:dk1>
          <a:srgbClr val="000000"/>
        </a:dk1>
        <a:lt1>
          <a:srgbClr val="FFFFFF"/>
        </a:lt1>
        <a:dk2>
          <a:srgbClr val="000099"/>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1 MCSE 70-290 11">
        <a:dk1>
          <a:srgbClr val="000099"/>
        </a:dk1>
        <a:lt1>
          <a:srgbClr val="FFFFFF"/>
        </a:lt1>
        <a:dk2>
          <a:srgbClr val="000099"/>
        </a:dk2>
        <a:lt2>
          <a:srgbClr val="808080"/>
        </a:lt2>
        <a:accent1>
          <a:srgbClr val="000099"/>
        </a:accent1>
        <a:accent2>
          <a:srgbClr val="3333CC"/>
        </a:accent2>
        <a:accent3>
          <a:srgbClr val="FFFFFF"/>
        </a:accent3>
        <a:accent4>
          <a:srgbClr val="000082"/>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1 MCSE 70-290 12">
        <a:dk1>
          <a:srgbClr val="000000"/>
        </a:dk1>
        <a:lt1>
          <a:srgbClr val="FFFFFF"/>
        </a:lt1>
        <a:dk2>
          <a:srgbClr val="003399"/>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01 MCSE 70-290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h01 MCSE 70-290">
  <a:themeElements>
    <a:clrScheme name="2_Ch01 MCSE 70-290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fontScheme name="2_Ch01 MCSE 70-290">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h01 MCSE 70-290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01 MCSE 70-290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Ch01 MCSE 70-290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Ch01 MCSE 70-290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Ch01 MCSE 70-29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Ch01 MCSE 70-29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Ch01 MCSE 70-29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Ch01 MCSE 70-290 8">
        <a:dk1>
          <a:srgbClr val="000000"/>
        </a:dk1>
        <a:lt1>
          <a:srgbClr val="FFFFFF"/>
        </a:lt1>
        <a:dk2>
          <a:srgbClr val="0033CC"/>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01 MCSE 70-290 9">
        <a:dk1>
          <a:srgbClr val="000000"/>
        </a:dk1>
        <a:lt1>
          <a:srgbClr val="FFFFFF"/>
        </a:lt1>
        <a:dk2>
          <a:srgbClr val="000099"/>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01 MCSE 70-290 10">
        <a:dk1>
          <a:srgbClr val="000000"/>
        </a:dk1>
        <a:lt1>
          <a:srgbClr val="FFFFFF"/>
        </a:lt1>
        <a:dk2>
          <a:srgbClr val="000099"/>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01 MCSE 70-290 11">
        <a:dk1>
          <a:srgbClr val="000099"/>
        </a:dk1>
        <a:lt1>
          <a:srgbClr val="FFFFFF"/>
        </a:lt1>
        <a:dk2>
          <a:srgbClr val="000099"/>
        </a:dk2>
        <a:lt2>
          <a:srgbClr val="808080"/>
        </a:lt2>
        <a:accent1>
          <a:srgbClr val="000099"/>
        </a:accent1>
        <a:accent2>
          <a:srgbClr val="3333CC"/>
        </a:accent2>
        <a:accent3>
          <a:srgbClr val="FFFFFF"/>
        </a:accent3>
        <a:accent4>
          <a:srgbClr val="000082"/>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01 MCSE 70-290 12">
        <a:dk1>
          <a:srgbClr val="000000"/>
        </a:dk1>
        <a:lt1>
          <a:srgbClr val="FFFFFF"/>
        </a:lt1>
        <a:dk2>
          <a:srgbClr val="003399"/>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Ch01 MCSE 70-290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Custom Design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Custom Design 13">
        <a:dk1>
          <a:srgbClr val="000000"/>
        </a:dk1>
        <a:lt1>
          <a:srgbClr val="FFFFFF"/>
        </a:lt1>
        <a:dk2>
          <a:srgbClr val="003366"/>
        </a:dk2>
        <a:lt2>
          <a:srgbClr val="808080"/>
        </a:lt2>
        <a:accent1>
          <a:srgbClr val="000099"/>
        </a:accent1>
        <a:accent2>
          <a:srgbClr val="3333CC"/>
        </a:accent2>
        <a:accent3>
          <a:srgbClr val="FFFFFF"/>
        </a:accent3>
        <a:accent4>
          <a:srgbClr val="000000"/>
        </a:accent4>
        <a:accent5>
          <a:srgbClr val="AAAA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01</Template>
  <TotalTime>13312</TotalTime>
  <Words>1137</Words>
  <Application>Microsoft Office PowerPoint</Application>
  <PresentationFormat>On-screen Show (4:3)</PresentationFormat>
  <Paragraphs>114</Paragraphs>
  <Slides>22</Slides>
  <Notes>1</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22</vt:i4>
      </vt:variant>
    </vt:vector>
  </HeadingPairs>
  <TitlesOfParts>
    <vt:vector size="36" baseType="lpstr">
      <vt:lpstr>Arial</vt:lpstr>
      <vt:lpstr>Corbel</vt:lpstr>
      <vt:lpstr>Times New Roman</vt:lpstr>
      <vt:lpstr>Wingdings</vt:lpstr>
      <vt:lpstr>Wingdings 2</vt:lpstr>
      <vt:lpstr>Wingdings 3</vt:lpstr>
      <vt:lpstr>1_Ch01 MCSE 70-290</vt:lpstr>
      <vt:lpstr>Ch01 MCSE 70-290</vt:lpstr>
      <vt:lpstr>Custom Design</vt:lpstr>
      <vt:lpstr>1_Custom Design</vt:lpstr>
      <vt:lpstr>2_Ch01 MCSE 70-290</vt:lpstr>
      <vt:lpstr>2_Custom Design</vt:lpstr>
      <vt:lpstr>3_Custom Design</vt:lpstr>
      <vt:lpstr>Module</vt:lpstr>
      <vt:lpstr>PowerPoint Presentation</vt:lpstr>
      <vt:lpstr>Problem</vt:lpstr>
      <vt:lpstr>Ideal Solution</vt:lpstr>
      <vt:lpstr>A Brief History of Cloud Computing</vt:lpstr>
      <vt:lpstr>What is Cloud Computing</vt:lpstr>
      <vt:lpstr>Cloud Computing</vt:lpstr>
      <vt:lpstr>Cloud Computing Characteristics(1/2) </vt:lpstr>
      <vt:lpstr>Cloud Computing Characteristics(2/2) </vt:lpstr>
      <vt:lpstr>Service Model of Cloud Computing(1/4)</vt:lpstr>
      <vt:lpstr>Service Model of Cloud Computing(2/4)</vt:lpstr>
      <vt:lpstr>PaaS Provider List</vt:lpstr>
      <vt:lpstr>Top 5 Market Share of IaaS &amp; PaaS</vt:lpstr>
      <vt:lpstr>Service Model of Cloud Computing(3/4)</vt:lpstr>
      <vt:lpstr>SaaS Provider List</vt:lpstr>
      <vt:lpstr>Service Model of Cloud Computing (4/4)</vt:lpstr>
      <vt:lpstr>Four Deployment Models (1/4)</vt:lpstr>
      <vt:lpstr>Four Deployment Models (2/4)</vt:lpstr>
      <vt:lpstr>Four Deployment Models (3/4)</vt:lpstr>
      <vt:lpstr>Four Deployment Models (4/4)</vt:lpstr>
      <vt:lpstr>Big Three Public cloud providers(1/2)</vt:lpstr>
      <vt:lpstr>Big Three Public cloud providers(2/2)</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Yinhua</dc:creator>
  <cp:lastModifiedBy>S.M.Reza Dibaj</cp:lastModifiedBy>
  <cp:revision>409</cp:revision>
  <dcterms:created xsi:type="dcterms:W3CDTF">2009-04-22T19:24:48Z</dcterms:created>
  <dcterms:modified xsi:type="dcterms:W3CDTF">2018-09-16T07:00:36Z</dcterms:modified>
</cp:coreProperties>
</file>