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 id="2147483653" r:id="rId4"/>
    <p:sldMasterId id="2147483654" r:id="rId5"/>
    <p:sldMasterId id="2147483655" r:id="rId6"/>
    <p:sldMasterId id="2147483656" r:id="rId7"/>
    <p:sldMasterId id="2147483782" r:id="rId8"/>
  </p:sldMasterIdLst>
  <p:notesMasterIdLst>
    <p:notesMasterId r:id="rId30"/>
  </p:notesMasterIdLst>
  <p:handoutMasterIdLst>
    <p:handoutMasterId r:id="rId31"/>
  </p:handoutMasterIdLst>
  <p:sldIdLst>
    <p:sldId id="450" r:id="rId9"/>
    <p:sldId id="675" r:id="rId10"/>
    <p:sldId id="674" r:id="rId11"/>
    <p:sldId id="689" r:id="rId12"/>
    <p:sldId id="690" r:id="rId13"/>
    <p:sldId id="699" r:id="rId14"/>
    <p:sldId id="700" r:id="rId15"/>
    <p:sldId id="701" r:id="rId16"/>
    <p:sldId id="691" r:id="rId17"/>
    <p:sldId id="692" r:id="rId18"/>
    <p:sldId id="695" r:id="rId19"/>
    <p:sldId id="693" r:id="rId20"/>
    <p:sldId id="694" r:id="rId21"/>
    <p:sldId id="696" r:id="rId22"/>
    <p:sldId id="697" r:id="rId23"/>
    <p:sldId id="698" r:id="rId24"/>
    <p:sldId id="702" r:id="rId25"/>
    <p:sldId id="703" r:id="rId26"/>
    <p:sldId id="704" r:id="rId27"/>
    <p:sldId id="677" r:id="rId28"/>
    <p:sldId id="673" r:id="rId2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 initials="CE"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4C"/>
    <a:srgbClr val="CCCC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2" autoAdjust="0"/>
    <p:restoredTop sz="94660" autoAdjust="0"/>
  </p:normalViewPr>
  <p:slideViewPr>
    <p:cSldViewPr>
      <p:cViewPr varScale="1">
        <p:scale>
          <a:sx n="92" d="100"/>
          <a:sy n="92" d="100"/>
        </p:scale>
        <p:origin x="1446"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5-08-01T16:59:26.960" idx="8">
    <p:pos x="10" y="10"/>
    <p:text>Global comments:
1. Is it okay that the title slides have a purple background?
2. The titles on every slide (including the first slide) are in navy blue, instead of black - okay?
3. The bullets (acual bullet icon) on every other slide are in navy blue - okay?
4. Also, please note that the 'g' in Oracle 10g  in the footer is not italicized (I don't think it can be).
Global to this PPT: Please note that the figure slides have the figure caption as slide title, not heading  - okay? (The individual slides are commented.)</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30FC2F4D-A961-46C2-868E-5FAD0D53AD94}" type="datetimeFigureOut">
              <a:rPr lang="en-US"/>
              <a:pPr>
                <a:defRPr/>
              </a:pPr>
              <a:t>9/16/2018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pPr>
              <a:defRPr/>
            </a:pPr>
            <a:r>
              <a:rPr lang="en-US"/>
              <a:t>Revised Based on the slides "Guide to Oracle 10g"</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30F7C61C-A489-4FC8-B3E2-0798594B91EE}" type="slidenum">
              <a:rPr lang="en-US"/>
              <a:pPr>
                <a:defRPr/>
              </a:pPr>
              <a:t>‹#›</a:t>
            </a:fld>
            <a:endParaRPr lang="en-US"/>
          </a:p>
        </p:txBody>
      </p:sp>
    </p:spTree>
    <p:extLst>
      <p:ext uri="{BB962C8B-B14F-4D97-AF65-F5344CB8AC3E}">
        <p14:creationId xmlns:p14="http://schemas.microsoft.com/office/powerpoint/2010/main" val="2589902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0" hangingPunct="0">
              <a:defRPr sz="1300"/>
            </a:lvl1pPr>
          </a:lstStyle>
          <a:p>
            <a:pPr>
              <a:defRPr/>
            </a:pPr>
            <a:endParaRPr lang="en-US"/>
          </a:p>
        </p:txBody>
      </p:sp>
      <p:sp>
        <p:nvSpPr>
          <p:cNvPr id="717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0" hangingPunct="0">
              <a:defRPr sz="130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0" hangingPunct="0">
              <a:defRPr sz="1300"/>
            </a:lvl1pPr>
          </a:lstStyle>
          <a:p>
            <a:pPr>
              <a:defRPr/>
            </a:pPr>
            <a:r>
              <a:rPr lang="en-US"/>
              <a:t>Revised Based on the slides "Guide to Oracle 10g"</a:t>
            </a:r>
          </a:p>
        </p:txBody>
      </p:sp>
      <p:sp>
        <p:nvSpPr>
          <p:cNvPr id="717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0" hangingPunct="0">
              <a:defRPr sz="1300"/>
            </a:lvl1pPr>
          </a:lstStyle>
          <a:p>
            <a:pPr>
              <a:defRPr/>
            </a:pPr>
            <a:fld id="{9E5D15BB-FF28-44E5-AD62-324836140394}" type="slidenum">
              <a:rPr lang="en-US"/>
              <a:pPr>
                <a:defRPr/>
              </a:pPr>
              <a:t>‹#›</a:t>
            </a:fld>
            <a:endParaRPr lang="en-US"/>
          </a:p>
        </p:txBody>
      </p:sp>
    </p:spTree>
    <p:extLst>
      <p:ext uri="{BB962C8B-B14F-4D97-AF65-F5344CB8AC3E}">
        <p14:creationId xmlns:p14="http://schemas.microsoft.com/office/powerpoint/2010/main" val="26917797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A0A1CA51-E80C-450D-AB1A-EFE254D510E5}" type="slidenum">
              <a:rPr lang="en-US" smtClean="0"/>
              <a:pPr/>
              <a:t>1</a:t>
            </a:fld>
            <a:endParaRPr lang="en-US"/>
          </a:p>
        </p:txBody>
      </p:sp>
    </p:spTree>
    <p:extLst>
      <p:ext uri="{BB962C8B-B14F-4D97-AF65-F5344CB8AC3E}">
        <p14:creationId xmlns:p14="http://schemas.microsoft.com/office/powerpoint/2010/main" val="4242767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717F38F7-A199-432E-89EE-8998C7C3E99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0523966B-32C6-40CF-9159-94330DE653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F2412065-C0B6-4AF2-AD1C-120D1854FC5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AAFC4D3-5B8F-4CC4-90CB-18EDA1BEFA47}"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8520D19-5D44-40B5-804B-8CFB7DF50A5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A9464D3-E00D-4994-A8FF-A52331D6DF6E}"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8A2564E-4F70-458E-8224-79B01374F7C3}"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FF1B77E-E5DE-4B8E-AC30-69D4A4D83681}"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68DC726F-90CD-42DE-BD04-162EB97F366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8990723-3136-4C45-ABC1-77E89E91395B}"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00C559EC-613D-4621-BD39-2945533B71B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D90273A4-CBCA-49F4-A481-A9A9E2BA4A0C}"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C8BB5845-22D0-4079-B4BE-D44A55AFDBC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5955AA76-7C3B-4894-A61D-6844FD704B2F}"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29A79AD6-AAFC-482E-8F57-E3E82774AB7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6205F03-B8B0-4E70-BB71-5BDEED7445C5}"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E5F44AE2-A9F7-461F-8ED1-8DC675DAD78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4DC22CA-30CB-4B03-B11C-D6DDBCCADE19}"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5592000D-9584-49B2-B272-139DFC8058B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70F27FC5-DBC2-4384-8DA9-668C63F72A7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090C688-1747-4BB4-B4F0-7E60FAEAA0E9}"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1B6819F0-BF05-49CB-9885-994DEFB95A8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C0B2971-2D58-4598-A74E-7B82D581D26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C520EFB-C227-4FA8-BD46-5EEBCEA3CA8C}"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3301965-C29E-466A-BD02-0347974FB808}"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E9DFDF39-F9C8-44E4-91B0-9910BCCFF7EA}"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41E8B1D6-8F4A-4081-9502-81BF1D7ED809}"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8957A6EA-DF6B-414B-AF5E-FCDADCA77576}"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D3CCAC6-B447-4D59-8CE2-8912CF71002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341CBEA-5469-4674-8B62-15C7C6F77CC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5FFFBD5-1F29-489F-B913-C1B9E85D76B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AE1722AB-0B71-40F3-9760-3DBC6841DBBB}"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2F2E22BB-2B00-458C-A5FC-E2D9BC827FEA}"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34B46855-DF1C-461E-A2F0-743BF429DC50}"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2D9ADF40-3A1D-4DDA-AC02-C4D3D973E9A4}"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520E13B2-75A7-4C8B-9C82-D614F458AF0B}"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65B08C8A-71FD-4BD7-AE72-B8B5239F38AC}"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9716EE76-5082-4D84-BA60-7EFB72A91FEA}"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0847C64-D0FC-4F77-8A39-E53CF673CB76}"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7BBBDC8F-7554-4D81-B395-030F85949A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4C6F686B-9732-46B9-9175-289337AC330F}"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DFB41A1-B4EC-4CA3-B54A-564941FB639E}"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2FBA3410-2046-41BC-ADF3-4859695DD6B8}"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4319353-0FA0-4A0D-A194-45315A4E98AE}"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4492DF53-BB5F-4873-B625-CA0AA439485B}"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355E796-F38D-43AD-AC45-BFD2953398B7}"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38F35340-6C05-4E25-8F1E-7F5256BF78AC}"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5D06F16-7F9E-4E88-A3AD-A380F388830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CED49151-F078-4900-AFE9-6A018485B5E6}"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6059690A-0B36-4162-BB4B-B98DF2D779BC}"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A88650A-45BF-4079-843F-7EC8DC5070CA}"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12E52BA-AF7B-4360-B408-16DF44B1667E}"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6451746D-60B8-4971-B471-0CDC14C47BE1}"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D3A3ED6-EC01-4A07-8409-BE379147E2AE}"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7BB5759-C8E2-4729-8D4E-A9B22C987A40}"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FECFB84A-DFF9-469F-90D9-CABD2174B419}"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9B458623-F662-41CC-BC2C-11C8583BC47C}"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B7C37A71-4976-4229-8047-0D03A2E0A49C}"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25B22472-AC26-4433-A977-2115C689CEDD}"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3BBC2F68-3591-4B25-A860-D8E33823C584}"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FB3ACB4E-AB33-4C0F-96B2-73F7CA9A0C8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6" name="Rectangle 5"/>
          <p:cNvSpPr>
            <a:spLocks noGrp="1" noChangeArrowheads="1"/>
          </p:cNvSpPr>
          <p:nvPr>
            <p:ph type="sldNum" sz="quarter" idx="11"/>
          </p:nvPr>
        </p:nvSpPr>
        <p:spPr>
          <a:ln/>
        </p:spPr>
        <p:txBody>
          <a:bodyPr/>
          <a:lstStyle>
            <a:lvl1pPr>
              <a:defRPr/>
            </a:lvl1pPr>
          </a:lstStyle>
          <a:p>
            <a:pPr>
              <a:defRPr/>
            </a:pPr>
            <a:fld id="{86D8DE44-695A-48C8-8ECD-4618407AC924}"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154922B-CE21-4F74-8689-A4AC97D2988B}"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48558327-5360-4947-9BFB-C912C4A23C72}"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09FEE56-2D75-4BA7-A8FB-B4B5E9FEC0F5}"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465787FC-DA52-406C-99D0-1B5FCF23E786}"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AA66E-7E0C-4CF5-92E8-E3631C8F6704}"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A3D1CE15-CC88-44C0-9633-6F41CC4B5374}"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F4ADE9A-A04C-4EA5-96DD-BF83C0367111}"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06D10E8-D9BE-449E-A837-D619CBEEDB68}"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49745CD-C29B-452B-9256-5325278F81E9}"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B4A36236-C256-4F58-BE5B-9D72D97874CB}"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ED694C1-437C-4ABD-9924-6434E97EF5C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11C7E8F-591F-4FAB-94F5-52E76EC4CE31}"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7DA49DEC-C8B5-4A50-BDC7-9B22F9F9B535}"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C732B17-4C6E-4DCD-9359-C8EB8FEB7D6D}"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4AB5BE8-5AC9-41EC-8169-3CD0B03930CC}"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0FD607C-7AF3-4DB5-BC7F-4FE319A146DC}"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DD99007-F999-4DC4-A992-DCB8909101B8}"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76DF217E-0164-4805-BB00-A6CA3CFCF7E6}"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873A7E0-24A8-4B83-BFFF-9DEAA7BC7696}"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089E64CE-22BB-4190-B3CB-D82E2DEAD0D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8" name="Rectangle 5"/>
          <p:cNvSpPr>
            <a:spLocks noGrp="1" noChangeArrowheads="1"/>
          </p:cNvSpPr>
          <p:nvPr>
            <p:ph type="sldNum" sz="quarter" idx="11"/>
          </p:nvPr>
        </p:nvSpPr>
        <p:spPr>
          <a:ln/>
        </p:spPr>
        <p:txBody>
          <a:bodyPr/>
          <a:lstStyle>
            <a:lvl1pPr>
              <a:defRPr/>
            </a:lvl1pPr>
          </a:lstStyle>
          <a:p>
            <a:pPr>
              <a:defRPr/>
            </a:pPr>
            <a:fld id="{39C82D89-8223-438F-9925-12A9B05FEA5D}"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A6A1439D-3F03-4A56-A989-AF560102A4DA}"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7DAD7E99-17CD-441D-A963-1654B8A79E0C}"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E80DA28-80C7-4FAC-A77A-D6DFBBAF80E5}"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4182E81C-6F4F-4D61-9AE7-534188E3E95C}"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A4317E6-CB85-421D-83F3-2315B6B1E541}"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EC9A8FF0-0985-4644-9670-88D263BECFB2}"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700D7EB-D538-4779-B571-D95682AF4E54}"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28AF2495-17F0-4988-8315-A14E5267F1A3}"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950FBB8-1B3A-45AD-8139-5EFF7FD32211}"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8753772-107B-43AC-9F08-1D343E98A7E8}"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CC6A6FF-5932-4957-8C93-9BA3792A7684}"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2F2A5D9-1E4F-4E54-AECF-74F6DE7716FA}"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E6702A4-FBA1-4A92-8201-779B7891D26C}"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EBB8CC7B-0BBD-42DD-9618-01520A91393C}"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B8F7D64-57FF-4148-91D3-F2A55A4454D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7263EF8-3AC6-4A2E-88FA-3ACCB98A2BB1}"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F46E0A8-0A73-4D1F-9317-2D6F05D88D78}"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A4455F50-4FEE-4E61-812C-EE961AC4530B}"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08BAA113-7B07-47EB-AAF3-C94CD1AEBEFE}"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84A05BC0-7B16-404F-8A6D-4A6FC6309B8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4" name="Rectangle 5"/>
          <p:cNvSpPr>
            <a:spLocks noGrp="1" noChangeArrowheads="1"/>
          </p:cNvSpPr>
          <p:nvPr>
            <p:ph type="sldNum" sz="quarter" idx="11"/>
          </p:nvPr>
        </p:nvSpPr>
        <p:spPr>
          <a:ln/>
        </p:spPr>
        <p:txBody>
          <a:bodyPr/>
          <a:lstStyle>
            <a:lvl1pPr>
              <a:defRPr/>
            </a:lvl1pPr>
          </a:lstStyle>
          <a:p>
            <a:pPr>
              <a:defRPr/>
            </a:pPr>
            <a:fld id="{26C795B5-0125-457E-AB7B-B103BD3771FF}"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64C6529-21F6-4160-ACA8-4FBB237D073A}"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B7EFBA5D-DEB5-4079-8AD1-6EA6419F8DCC}"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75FBE29D-4941-4A1D-A842-AF267229439A}"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E33F11B4-5AD9-4131-BB37-E5E74CF2FE4C}"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CE69C0A-B44D-4866-BEC1-0C8057CA4B78}"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19CB269A-5C85-4BFE-A9E0-D6A5EEFD305D}"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5461B20-E503-4CA4-BE8D-C272373A63F4}"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3AF92E3E-74DF-4BD2-8C13-35E6B43C97BA}"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1343D46-3D85-4736-9F2A-66A2D90DE2E6}"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7002D66A-0835-4D01-A149-F0B5AABE3F74}"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76E8D2F-5BD4-4433-ABD9-79460CA9F726}"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95B61BF0-FF86-4626-8773-171CB2BDC0D4}"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D670935-E774-48A7-8123-364C4AD09CB3}"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FD6CCF90-A648-4E53-837D-7EE160BFF757}"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1B0653F1-99A6-4B25-B1CA-B9F6B1735B6E}"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82843963-3497-4335-A757-AC4541047B92}"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43C4ADB-DD21-4EEB-9E1A-3F2A92EEFFA3}"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CAC8FA7A-73C3-4D0B-B4FC-2ED48483EADC}"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B114766-0D0D-4A21-A1B4-03D9B2688698}"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247002D6-9B2A-4891-BDCD-12A26A4615C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3" name="Rectangle 5"/>
          <p:cNvSpPr>
            <a:spLocks noGrp="1" noChangeArrowheads="1"/>
          </p:cNvSpPr>
          <p:nvPr>
            <p:ph type="sldNum" sz="quarter" idx="11"/>
          </p:nvPr>
        </p:nvSpPr>
        <p:spPr>
          <a:ln/>
        </p:spPr>
        <p:txBody>
          <a:bodyPr/>
          <a:lstStyle>
            <a:lvl1pPr>
              <a:defRPr/>
            </a:lvl1pPr>
          </a:lstStyle>
          <a:p>
            <a:pPr>
              <a:defRPr/>
            </a:pPr>
            <a:fld id="{7C39C14D-AA80-4A28-9E80-167B6D37EC34}"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C2948261-FF2E-4527-B473-84D71335131A}"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41DE17B3-930D-4CB7-870B-7C3B5037C87E}"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BCABA7E-D401-44D3-B054-006A587AEA52}"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13AED0EE-47F5-485A-BC8B-C1F600F3650C}"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1A965E20-E7E7-4B43-9148-818C6CEB0708}"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06025BB0-8491-45FD-9531-930391EAA911}"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3FB0C2A-941F-4653-90CA-7701C3DBDFB2}"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DF91A728-EF09-45BB-BE2E-AE15EBC9D909}"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1FE02A6-1F45-4B4B-8F9A-0C1144D099F2}"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7AD89FE4-6E05-41E5-BD2F-339DE7355693}"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F06E4BC-1547-48B1-A055-69A356B23CA2}"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CDEF6AA1-8D04-486C-A3C7-747F5175EA47}"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8EDFF79-2478-45C9-B9D9-5B4527EA651B}"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68B3EE92-E04E-4222-8DA7-233994321924}"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DC15AA6-75F4-4ECF-9C1D-F6421BBD3EC0}"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067E5ED8-3EAA-42C9-B4F7-3509A147B27D}"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F83E8B2E-9511-449F-BD46-B2DACC09AC34}" type="datetime1">
              <a:rPr lang="en-US" sz="1100" smtClean="0">
                <a:solidFill>
                  <a:schemeClr val="tx2"/>
                </a:solidFill>
              </a:rPr>
              <a:pPr/>
              <a:t>9/16/2018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717F38F7-A199-432E-89EE-8998C7C3E991}"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F3C5C8-A875-452D-B55A-9282C7A59DB1}" type="datetime1">
              <a:rPr lang="en-US" sz="1100" smtClean="0">
                <a:solidFill>
                  <a:schemeClr val="tx2"/>
                </a:solidFill>
              </a:rPr>
              <a:pPr/>
              <a:t>9/16/2018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70F27FC5-DBC2-4384-8DA9-668C63F72A7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6" name="Rectangle 5"/>
          <p:cNvSpPr>
            <a:spLocks noGrp="1" noChangeArrowheads="1"/>
          </p:cNvSpPr>
          <p:nvPr>
            <p:ph type="sldNum" sz="quarter" idx="11"/>
          </p:nvPr>
        </p:nvSpPr>
        <p:spPr>
          <a:ln/>
        </p:spPr>
        <p:txBody>
          <a:bodyPr/>
          <a:lstStyle>
            <a:lvl1pPr>
              <a:defRPr/>
            </a:lvl1pPr>
          </a:lstStyle>
          <a:p>
            <a:pPr>
              <a:defRPr/>
            </a:pPr>
            <a:fld id="{31267F75-495A-4E08-A00B-86655D149D84}"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39017A9-EC74-4FDE-8AE9-04D3635DADDA}" type="datetime1">
              <a:rPr lang="en-US" sz="1100" smtClean="0">
                <a:solidFill>
                  <a:schemeClr val="tx2"/>
                </a:solidFill>
              </a:rPr>
              <a:pPr/>
              <a:t>9/16/2018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4C6F686B-9732-46B9-9175-289337AC330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41C8D5B-3503-4FAB-BC95-5A3C75345B68}" type="datetime1">
              <a:rPr lang="en-US" sz="1100" smtClean="0">
                <a:solidFill>
                  <a:schemeClr val="tx2"/>
                </a:solidFill>
              </a:rPr>
              <a:pPr/>
              <a:t>9/16/2018</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defRPr/>
            </a:pPr>
            <a:r>
              <a:rPr lang="en-US"/>
              <a:t>XML Web Services with Visual Studio</a:t>
            </a:r>
          </a:p>
        </p:txBody>
      </p:sp>
      <p:sp>
        <p:nvSpPr>
          <p:cNvPr id="7" name="Slide Number Placeholder 6"/>
          <p:cNvSpPr>
            <a:spLocks noGrp="1"/>
          </p:cNvSpPr>
          <p:nvPr>
            <p:ph type="sldNum" sz="quarter" idx="12"/>
          </p:nvPr>
        </p:nvSpPr>
        <p:spPr/>
        <p:txBody>
          <a:bodyPr/>
          <a:lstStyle/>
          <a:p>
            <a:pPr>
              <a:defRPr/>
            </a:pPr>
            <a:fld id="{86D8DE44-695A-48C8-8ECD-4618407AC924}" type="slidenum">
              <a:rPr lang="en-US" smtClean="0"/>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64D1071-CF74-47C9-8325-E94D02E08D3E}" type="datetime1">
              <a:rPr lang="en-US" sz="1100" smtClean="0">
                <a:solidFill>
                  <a:schemeClr val="tx2"/>
                </a:solidFill>
              </a:rPr>
              <a:pPr/>
              <a:t>9/16/2018</a:t>
            </a:fld>
            <a:endParaRPr lang="en-US" sz="1100" dirty="0">
              <a:solidFill>
                <a:schemeClr val="tx2"/>
              </a:solidFill>
            </a:endParaRPr>
          </a:p>
        </p:txBody>
      </p:sp>
      <p:sp>
        <p:nvSpPr>
          <p:cNvPr id="8" name="Footer Placeholder 7"/>
          <p:cNvSpPr>
            <a:spLocks noGrp="1"/>
          </p:cNvSpPr>
          <p:nvPr>
            <p:ph type="ftr" sz="quarter" idx="11"/>
          </p:nvPr>
        </p:nvSpPr>
        <p:spPr/>
        <p:txBody>
          <a:bodyPr/>
          <a:lstStyle/>
          <a:p>
            <a:pPr>
              <a:defRPr/>
            </a:pPr>
            <a:r>
              <a:rPr lang="en-US"/>
              <a:t>XML Web Services with Visual Studio</a:t>
            </a:r>
          </a:p>
        </p:txBody>
      </p:sp>
      <p:sp>
        <p:nvSpPr>
          <p:cNvPr id="9" name="Slide Number Placeholder 8"/>
          <p:cNvSpPr>
            <a:spLocks noGrp="1"/>
          </p:cNvSpPr>
          <p:nvPr>
            <p:ph type="sldNum" sz="quarter" idx="12"/>
          </p:nvPr>
        </p:nvSpPr>
        <p:spPr/>
        <p:txBody>
          <a:bodyPr/>
          <a:lstStyle/>
          <a:p>
            <a:pPr>
              <a:defRPr/>
            </a:pPr>
            <a:fld id="{39C82D89-8223-438F-9925-12A9B05FEA5D}" type="slidenum">
              <a:rPr lang="en-US" smtClean="0"/>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9B516A-1805-4E0D-AFE3-ECA65163C124}" type="datetime1">
              <a:rPr lang="en-US" sz="1100" smtClean="0">
                <a:solidFill>
                  <a:schemeClr val="tx2"/>
                </a:solidFill>
              </a:rPr>
              <a:pPr/>
              <a:t>9/16/2018</a:t>
            </a:fld>
            <a:endParaRPr lang="en-US" sz="1100" dirty="0">
              <a:solidFill>
                <a:schemeClr val="tx2"/>
              </a:solidFill>
            </a:endParaRPr>
          </a:p>
        </p:txBody>
      </p:sp>
      <p:sp>
        <p:nvSpPr>
          <p:cNvPr id="4" name="Footer Placeholder 3"/>
          <p:cNvSpPr>
            <a:spLocks noGrp="1"/>
          </p:cNvSpPr>
          <p:nvPr>
            <p:ph type="ftr" sz="quarter" idx="11"/>
          </p:nvPr>
        </p:nvSpPr>
        <p:spPr/>
        <p:txBody>
          <a:bodyPr/>
          <a:lstStyle/>
          <a:p>
            <a:pPr>
              <a:defRPr/>
            </a:pPr>
            <a:r>
              <a:rPr lang="en-US"/>
              <a:t>XML Web Services with Visual Studio</a:t>
            </a:r>
          </a:p>
        </p:txBody>
      </p:sp>
      <p:sp>
        <p:nvSpPr>
          <p:cNvPr id="5" name="Slide Number Placeholder 4"/>
          <p:cNvSpPr>
            <a:spLocks noGrp="1"/>
          </p:cNvSpPr>
          <p:nvPr>
            <p:ph type="sldNum" sz="quarter" idx="12"/>
          </p:nvPr>
        </p:nvSpPr>
        <p:spPr/>
        <p:txBody>
          <a:bodyPr/>
          <a:lstStyle/>
          <a:p>
            <a:pPr>
              <a:defRPr/>
            </a:pPr>
            <a:fld id="{26C795B5-0125-457E-AB7B-B103BD3771FF}" type="slidenum">
              <a:rPr lang="en-US" smtClean="0"/>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BE250-C96C-4F17-987C-3D3CE7454520}" type="datetime1">
              <a:rPr lang="en-US" sz="1100" smtClean="0">
                <a:solidFill>
                  <a:schemeClr val="tx2"/>
                </a:solidFill>
              </a:rPr>
              <a:pPr/>
              <a:t>9/16/2018</a:t>
            </a:fld>
            <a:endParaRPr lang="en-US" sz="1100" dirty="0">
              <a:solidFill>
                <a:schemeClr val="tx2"/>
              </a:solidFill>
            </a:endParaRPr>
          </a:p>
        </p:txBody>
      </p:sp>
      <p:sp>
        <p:nvSpPr>
          <p:cNvPr id="3" name="Footer Placeholder 2"/>
          <p:cNvSpPr>
            <a:spLocks noGrp="1"/>
          </p:cNvSpPr>
          <p:nvPr>
            <p:ph type="ftr" sz="quarter" idx="11"/>
          </p:nvPr>
        </p:nvSpPr>
        <p:spPr/>
        <p:txBody>
          <a:bodyPr/>
          <a:lstStyle/>
          <a:p>
            <a:pPr>
              <a:defRPr/>
            </a:pPr>
            <a:r>
              <a:rPr lang="en-US"/>
              <a:t>XML Web Services with Visual Studio</a:t>
            </a:r>
          </a:p>
        </p:txBody>
      </p:sp>
      <p:sp>
        <p:nvSpPr>
          <p:cNvPr id="4" name="Slide Number Placeholder 3"/>
          <p:cNvSpPr>
            <a:spLocks noGrp="1"/>
          </p:cNvSpPr>
          <p:nvPr>
            <p:ph type="sldNum" sz="quarter" idx="12"/>
          </p:nvPr>
        </p:nvSpPr>
        <p:spPr/>
        <p:txBody>
          <a:bodyPr/>
          <a:lstStyle/>
          <a:p>
            <a:pPr>
              <a:defRPr/>
            </a:pPr>
            <a:fld id="{7C39C14D-AA80-4A28-9E80-167B6D37EC34}" type="slidenum">
              <a:rPr lang="en-US" smtClean="0"/>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3C9DD6-3123-4FBC-875F-65A2870FD5F1}" type="datetime1">
              <a:rPr lang="en-US" sz="1100" smtClean="0">
                <a:solidFill>
                  <a:schemeClr val="tx2"/>
                </a:solidFill>
              </a:rPr>
              <a:pPr/>
              <a:t>9/16/2018</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defRPr/>
            </a:pPr>
            <a:r>
              <a:rPr lang="en-US"/>
              <a:t>XML Web Services with Visual Studio</a:t>
            </a:r>
          </a:p>
        </p:txBody>
      </p:sp>
      <p:sp>
        <p:nvSpPr>
          <p:cNvPr id="7" name="Slide Number Placeholder 6"/>
          <p:cNvSpPr>
            <a:spLocks noGrp="1"/>
          </p:cNvSpPr>
          <p:nvPr>
            <p:ph type="sldNum" sz="quarter" idx="12"/>
          </p:nvPr>
        </p:nvSpPr>
        <p:spPr/>
        <p:txBody>
          <a:bodyPr/>
          <a:lstStyle/>
          <a:p>
            <a:pPr>
              <a:defRPr/>
            </a:pPr>
            <a:fld id="{31267F75-495A-4E08-A00B-86655D149D84}"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2548852-FF9E-4CFF-82B2-4A5E7345F186}" type="datetime1">
              <a:rPr lang="en-US" sz="1100" smtClean="0">
                <a:solidFill>
                  <a:schemeClr val="tx2"/>
                </a:solidFill>
              </a:rPr>
              <a:pPr/>
              <a:t>9/16/2018</a:t>
            </a:fld>
            <a:endParaRPr lang="en-US" sz="1100" dirty="0">
              <a:solidFill>
                <a:schemeClr val="tx2"/>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r>
              <a:rPr lang="en-US"/>
              <a:t>XML Web Services with Visual Studio</a:t>
            </a:r>
          </a:p>
        </p:txBody>
      </p:sp>
      <p:sp>
        <p:nvSpPr>
          <p:cNvPr id="7" name="Slide Number Placeholder 6"/>
          <p:cNvSpPr>
            <a:spLocks noGrp="1"/>
          </p:cNvSpPr>
          <p:nvPr>
            <p:ph type="sldNum" sz="quarter" idx="12"/>
          </p:nvPr>
        </p:nvSpPr>
        <p:spPr>
          <a:xfrm>
            <a:off x="8339328" y="1170432"/>
            <a:ext cx="733864" cy="201168"/>
          </a:xfrm>
        </p:spPr>
        <p:txBody>
          <a:bodyPr/>
          <a:lstStyle/>
          <a:p>
            <a:pPr>
              <a:defRPr/>
            </a:pPr>
            <a:fld id="{FBA41324-ED64-4BD0-928C-BAB329FEB16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D3F582-5A5C-4A90-8066-35D2CD0F81F0}" type="datetime1">
              <a:rPr lang="en-US" sz="1100" smtClean="0">
                <a:solidFill>
                  <a:schemeClr val="tx2"/>
                </a:solidFill>
              </a:rPr>
              <a:pPr/>
              <a:t>9/16/2018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0523966B-32C6-40CF-9159-94330DE65360}" type="slidenum">
              <a:rPr lang="en-US" smtClean="0"/>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0CB1B1-6784-47B3-AE4A-A0F7BA1641EE}" type="datetime1">
              <a:rPr lang="en-US" sz="1100" smtClean="0">
                <a:solidFill>
                  <a:schemeClr val="tx2"/>
                </a:solidFill>
              </a:rPr>
              <a:pPr/>
              <a:t>9/16/2018</a:t>
            </a:fld>
            <a:endParaRPr lang="en-US" sz="1100" dirty="0">
              <a:solidFill>
                <a:schemeClr val="tx2"/>
              </a:solidFill>
            </a:endParaRPr>
          </a:p>
        </p:txBody>
      </p:sp>
      <p:sp>
        <p:nvSpPr>
          <p:cNvPr id="5" name="Footer Placeholder 4"/>
          <p:cNvSpPr>
            <a:spLocks noGrp="1"/>
          </p:cNvSpPr>
          <p:nvPr>
            <p:ph type="ftr" sz="quarter" idx="11"/>
          </p:nvPr>
        </p:nvSpPr>
        <p:spPr>
          <a:xfrm>
            <a:off x="2640597" y="6377459"/>
            <a:ext cx="3836404" cy="365125"/>
          </a:xfrm>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F2412065-C0B6-4AF2-AD1C-120D1854FC5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6" name="Rectangle 5"/>
          <p:cNvSpPr>
            <a:spLocks noGrp="1" noChangeArrowheads="1"/>
          </p:cNvSpPr>
          <p:nvPr>
            <p:ph type="sldNum" sz="quarter" idx="11"/>
          </p:nvPr>
        </p:nvSpPr>
        <p:spPr>
          <a:ln/>
        </p:spPr>
        <p:txBody>
          <a:bodyPr/>
          <a:lstStyle>
            <a:lvl1pPr>
              <a:defRPr/>
            </a:lvl1pPr>
          </a:lstStyle>
          <a:p>
            <a:pPr>
              <a:defRPr/>
            </a:pPr>
            <a:fld id="{FBA41324-ED64-4BD0-928C-BAB329FEB1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0212" name="Rectangle 4"/>
          <p:cNvSpPr>
            <a:spLocks noGrp="1" noChangeArrowheads="1"/>
          </p:cNvSpPr>
          <p:nvPr>
            <p:ph type="ftr" sz="quarter" idx="3"/>
          </p:nvPr>
        </p:nvSpPr>
        <p:spPr bwMode="auto">
          <a:xfrm>
            <a:off x="685800" y="6248400"/>
            <a:ext cx="4876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XML Web Services with Visual Studio</a:t>
            </a:r>
          </a:p>
        </p:txBody>
      </p:sp>
      <p:sp>
        <p:nvSpPr>
          <p:cNvPr id="350213"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4A81BD-7C28-4CD4-A0A2-CE3E28EEDF2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imes New Roman" charset="0"/>
        </a:defRPr>
      </a:lvl2pPr>
      <a:lvl3pPr algn="ctr" rtl="0" eaLnBrk="0" fontAlgn="base" hangingPunct="0">
        <a:spcBef>
          <a:spcPct val="0"/>
        </a:spcBef>
        <a:spcAft>
          <a:spcPct val="0"/>
        </a:spcAft>
        <a:defRPr sz="3600" b="1">
          <a:solidFill>
            <a:schemeClr val="tx2"/>
          </a:solidFill>
          <a:latin typeface="Times New Roman" charset="0"/>
        </a:defRPr>
      </a:lvl3pPr>
      <a:lvl4pPr algn="ctr" rtl="0" eaLnBrk="0" fontAlgn="base" hangingPunct="0">
        <a:spcBef>
          <a:spcPct val="0"/>
        </a:spcBef>
        <a:spcAft>
          <a:spcPct val="0"/>
        </a:spcAft>
        <a:defRPr sz="3600" b="1">
          <a:solidFill>
            <a:schemeClr val="tx2"/>
          </a:solidFill>
          <a:latin typeface="Times New Roman" charset="0"/>
        </a:defRPr>
      </a:lvl4pPr>
      <a:lvl5pPr algn="ctr" rtl="0" eaLnBrk="0" fontAlgn="base" hangingPunct="0">
        <a:spcBef>
          <a:spcPct val="0"/>
        </a:spcBef>
        <a:spcAft>
          <a:spcPct val="0"/>
        </a:spcAft>
        <a:defRPr sz="3600" b="1">
          <a:solidFill>
            <a:schemeClr val="tx2"/>
          </a:solidFill>
          <a:latin typeface="Times New Roman" charset="0"/>
        </a:defRPr>
      </a:lvl5pPr>
      <a:lvl6pPr marL="457200" algn="ctr" rtl="0" fontAlgn="base">
        <a:spcBef>
          <a:spcPct val="0"/>
        </a:spcBef>
        <a:spcAft>
          <a:spcPct val="0"/>
        </a:spcAft>
        <a:defRPr sz="3600" b="1">
          <a:solidFill>
            <a:schemeClr val="tx2"/>
          </a:solidFill>
          <a:latin typeface="Times New Roman" charset="0"/>
        </a:defRPr>
      </a:lvl6pPr>
      <a:lvl7pPr marL="914400" algn="ctr" rtl="0" fontAlgn="base">
        <a:spcBef>
          <a:spcPct val="0"/>
        </a:spcBef>
        <a:spcAft>
          <a:spcPct val="0"/>
        </a:spcAft>
        <a:defRPr sz="3600" b="1">
          <a:solidFill>
            <a:schemeClr val="tx2"/>
          </a:solidFill>
          <a:latin typeface="Times New Roman" charset="0"/>
        </a:defRPr>
      </a:lvl7pPr>
      <a:lvl8pPr marL="1371600" algn="ctr" rtl="0" fontAlgn="base">
        <a:spcBef>
          <a:spcPct val="0"/>
        </a:spcBef>
        <a:spcAft>
          <a:spcPct val="0"/>
        </a:spcAft>
        <a:defRPr sz="3600" b="1">
          <a:solidFill>
            <a:schemeClr val="tx2"/>
          </a:solidFill>
          <a:latin typeface="Times New Roman" charset="0"/>
        </a:defRPr>
      </a:lvl8pPr>
      <a:lvl9pPr marL="1828800" algn="ctr" rtl="0" fontAlgn="base">
        <a:spcBef>
          <a:spcPct val="0"/>
        </a:spcBef>
        <a:spcAft>
          <a:spcPct val="0"/>
        </a:spcAft>
        <a:defRPr sz="3600" b="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6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a:solidFill>
            <a:schemeClr val="tx1"/>
          </a:solidFill>
          <a:latin typeface="+mn-lt"/>
        </a:defRPr>
      </a:lvl4pPr>
      <a:lvl5pPr marL="2057400" indent="-228600" algn="l" rtl="0" eaLnBrk="0" fontAlgn="base" hangingPunct="0">
        <a:spcBef>
          <a:spcPct val="20000"/>
        </a:spcBef>
        <a:spcAft>
          <a:spcPct val="0"/>
        </a:spcAft>
        <a:buClr>
          <a:schemeClr val="tx2"/>
        </a:buClr>
        <a:buChar char="»"/>
        <a:defRPr>
          <a:solidFill>
            <a:schemeClr val="tx1"/>
          </a:solidFill>
          <a:latin typeface="+mn-lt"/>
        </a:defRPr>
      </a:lvl5pPr>
      <a:lvl6pPr marL="2514600" indent="-228600" algn="l" rtl="0" fontAlgn="base">
        <a:spcBef>
          <a:spcPct val="20000"/>
        </a:spcBef>
        <a:spcAft>
          <a:spcPct val="0"/>
        </a:spcAft>
        <a:buClr>
          <a:schemeClr val="tx2"/>
        </a:buClr>
        <a:buChar char="»"/>
        <a:defRPr>
          <a:solidFill>
            <a:schemeClr val="tx1"/>
          </a:solidFill>
          <a:latin typeface="+mn-lt"/>
        </a:defRPr>
      </a:lvl6pPr>
      <a:lvl7pPr marL="2971800" indent="-228600" algn="l" rtl="0" fontAlgn="base">
        <a:spcBef>
          <a:spcPct val="20000"/>
        </a:spcBef>
        <a:spcAft>
          <a:spcPct val="0"/>
        </a:spcAft>
        <a:buClr>
          <a:schemeClr val="tx2"/>
        </a:buClr>
        <a:buChar char="»"/>
        <a:defRPr>
          <a:solidFill>
            <a:schemeClr val="tx1"/>
          </a:solidFill>
          <a:latin typeface="+mn-lt"/>
        </a:defRPr>
      </a:lvl7pPr>
      <a:lvl8pPr marL="3429000" indent="-228600" algn="l" rtl="0" fontAlgn="base">
        <a:spcBef>
          <a:spcPct val="20000"/>
        </a:spcBef>
        <a:spcAft>
          <a:spcPct val="0"/>
        </a:spcAft>
        <a:buClr>
          <a:schemeClr val="tx2"/>
        </a:buClr>
        <a:buChar char="»"/>
        <a:defRPr>
          <a:solidFill>
            <a:schemeClr val="tx1"/>
          </a:solidFill>
          <a:latin typeface="+mn-lt"/>
        </a:defRPr>
      </a:lvl8pPr>
      <a:lvl9pPr marL="3886200" indent="-228600" algn="l" rtl="0" fontAlgn="base">
        <a:spcBef>
          <a:spcPct val="20000"/>
        </a:spcBef>
        <a:spcAft>
          <a:spcPct val="0"/>
        </a:spcAft>
        <a:buClr>
          <a:schemeClr val="tx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123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EA553121-05D0-4070-8682-1849518C2D8A}" type="datetime1">
              <a:rPr lang="en-US" smtClean="0"/>
              <a:pPr>
                <a:defRPr/>
              </a:pPr>
              <a:t>9/16/2018</a:t>
            </a:fld>
            <a:endParaRPr lang="en-US"/>
          </a:p>
        </p:txBody>
      </p:sp>
      <p:sp>
        <p:nvSpPr>
          <p:cNvPr id="351237" name="Rectangle 5"/>
          <p:cNvSpPr>
            <a:spLocks noGrp="1" noChangeArrowheads="1"/>
          </p:cNvSpPr>
          <p:nvPr>
            <p:ph type="ftr" sz="quarter" idx="3"/>
          </p:nvPr>
        </p:nvSpPr>
        <p:spPr bwMode="auto">
          <a:xfrm>
            <a:off x="2667000" y="6248400"/>
            <a:ext cx="3733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XML Web Services with Visual Studio</a:t>
            </a:r>
          </a:p>
        </p:txBody>
      </p:sp>
      <p:sp>
        <p:nvSpPr>
          <p:cNvPr id="35123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FCAEEC7-31E5-4A4E-A0A4-26D1A6AC6EE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charset="0"/>
        </a:defRPr>
      </a:lvl2pPr>
      <a:lvl3pPr algn="ctr" rtl="0" eaLnBrk="0" fontAlgn="base" hangingPunct="0">
        <a:spcBef>
          <a:spcPct val="0"/>
        </a:spcBef>
        <a:spcAft>
          <a:spcPct val="0"/>
        </a:spcAft>
        <a:defRPr sz="4400" b="1">
          <a:solidFill>
            <a:schemeClr val="tx2"/>
          </a:solidFill>
          <a:latin typeface="Times New Roman" charset="0"/>
        </a:defRPr>
      </a:lvl3pPr>
      <a:lvl4pPr algn="ctr" rtl="0" eaLnBrk="0" fontAlgn="base" hangingPunct="0">
        <a:spcBef>
          <a:spcPct val="0"/>
        </a:spcBef>
        <a:spcAft>
          <a:spcPct val="0"/>
        </a:spcAft>
        <a:defRPr sz="4400" b="1">
          <a:solidFill>
            <a:schemeClr val="tx2"/>
          </a:solidFill>
          <a:latin typeface="Times New Roman" charset="0"/>
        </a:defRPr>
      </a:lvl4pPr>
      <a:lvl5pPr algn="ctr" rtl="0" eaLnBrk="0" fontAlgn="base" hangingPunct="0">
        <a:spcBef>
          <a:spcPct val="0"/>
        </a:spcBef>
        <a:spcAft>
          <a:spcPct val="0"/>
        </a:spcAft>
        <a:defRPr sz="4400" b="1">
          <a:solidFill>
            <a:schemeClr val="tx2"/>
          </a:solidFill>
          <a:latin typeface="Times New Roman" charset="0"/>
        </a:defRPr>
      </a:lvl5pPr>
      <a:lvl6pPr marL="457200" algn="ctr" rtl="0" fontAlgn="base">
        <a:spcBef>
          <a:spcPct val="0"/>
        </a:spcBef>
        <a:spcAft>
          <a:spcPct val="0"/>
        </a:spcAft>
        <a:defRPr sz="4400" b="1">
          <a:solidFill>
            <a:schemeClr val="tx2"/>
          </a:solidFill>
          <a:latin typeface="Times New Roman" charset="0"/>
        </a:defRPr>
      </a:lvl6pPr>
      <a:lvl7pPr marL="914400" algn="ctr" rtl="0" fontAlgn="base">
        <a:spcBef>
          <a:spcPct val="0"/>
        </a:spcBef>
        <a:spcAft>
          <a:spcPct val="0"/>
        </a:spcAft>
        <a:defRPr sz="4400" b="1">
          <a:solidFill>
            <a:schemeClr val="tx2"/>
          </a:solidFill>
          <a:latin typeface="Times New Roman" charset="0"/>
        </a:defRPr>
      </a:lvl7pPr>
      <a:lvl8pPr marL="1371600" algn="ctr" rtl="0" fontAlgn="base">
        <a:spcBef>
          <a:spcPct val="0"/>
        </a:spcBef>
        <a:spcAft>
          <a:spcPct val="0"/>
        </a:spcAft>
        <a:defRPr sz="4400" b="1">
          <a:solidFill>
            <a:schemeClr val="tx2"/>
          </a:solidFill>
          <a:latin typeface="Times New Roman" charset="0"/>
        </a:defRPr>
      </a:lvl8pPr>
      <a:lvl9pPr marL="1828800" algn="ctr" rtl="0" fontAlgn="base">
        <a:spcBef>
          <a:spcPct val="0"/>
        </a:spcBef>
        <a:spcAft>
          <a:spcPct val="0"/>
        </a:spcAft>
        <a:defRPr sz="4400" b="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Char char="–"/>
        <a:defRPr>
          <a:solidFill>
            <a:schemeClr val="tx1"/>
          </a:solidFill>
          <a:latin typeface="+mn-lt"/>
        </a:defRPr>
      </a:lvl4pPr>
      <a:lvl5pPr marL="2057400" indent="-228600" algn="l" rtl="0" eaLnBrk="0" fontAlgn="base" hangingPunct="0">
        <a:spcBef>
          <a:spcPct val="20000"/>
        </a:spcBef>
        <a:spcAft>
          <a:spcPct val="0"/>
        </a:spcAft>
        <a:buClr>
          <a:schemeClr val="tx2"/>
        </a:buClr>
        <a:buChar char="»"/>
        <a:defRPr>
          <a:solidFill>
            <a:schemeClr val="tx1"/>
          </a:solidFill>
          <a:latin typeface="+mn-lt"/>
        </a:defRPr>
      </a:lvl5pPr>
      <a:lvl6pPr marL="2514600" indent="-228600" algn="l" rtl="0" fontAlgn="base">
        <a:spcBef>
          <a:spcPct val="20000"/>
        </a:spcBef>
        <a:spcAft>
          <a:spcPct val="0"/>
        </a:spcAft>
        <a:buClr>
          <a:schemeClr val="tx2"/>
        </a:buClr>
        <a:buChar char="»"/>
        <a:defRPr>
          <a:solidFill>
            <a:schemeClr val="tx1"/>
          </a:solidFill>
          <a:latin typeface="+mn-lt"/>
        </a:defRPr>
      </a:lvl6pPr>
      <a:lvl7pPr marL="2971800" indent="-228600" algn="l" rtl="0" fontAlgn="base">
        <a:spcBef>
          <a:spcPct val="20000"/>
        </a:spcBef>
        <a:spcAft>
          <a:spcPct val="0"/>
        </a:spcAft>
        <a:buClr>
          <a:schemeClr val="tx2"/>
        </a:buClr>
        <a:buChar char="»"/>
        <a:defRPr>
          <a:solidFill>
            <a:schemeClr val="tx1"/>
          </a:solidFill>
          <a:latin typeface="+mn-lt"/>
        </a:defRPr>
      </a:lvl7pPr>
      <a:lvl8pPr marL="3429000" indent="-228600" algn="l" rtl="0" fontAlgn="base">
        <a:spcBef>
          <a:spcPct val="20000"/>
        </a:spcBef>
        <a:spcAft>
          <a:spcPct val="0"/>
        </a:spcAft>
        <a:buClr>
          <a:schemeClr val="tx2"/>
        </a:buClr>
        <a:buChar char="»"/>
        <a:defRPr>
          <a:solidFill>
            <a:schemeClr val="tx1"/>
          </a:solidFill>
          <a:latin typeface="+mn-lt"/>
        </a:defRPr>
      </a:lvl8pPr>
      <a:lvl9pPr marL="3886200" indent="-228600" algn="l" rtl="0" fontAlgn="base">
        <a:spcBef>
          <a:spcPct val="20000"/>
        </a:spcBef>
        <a:spcAft>
          <a:spcPct val="0"/>
        </a:spcAft>
        <a:buClr>
          <a:schemeClr val="tx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226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24BAB3E0-7559-4BC4-9418-7E7EA8A8FBD5}" type="datetime1">
              <a:rPr lang="en-US" smtClean="0"/>
              <a:pPr>
                <a:defRPr/>
              </a:pPr>
              <a:t>9/16/2018</a:t>
            </a:fld>
            <a:endParaRPr lang="en-US"/>
          </a:p>
        </p:txBody>
      </p:sp>
      <p:sp>
        <p:nvSpPr>
          <p:cNvPr id="35226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5226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1AA7275B-799A-4C1E-A143-FE28EEA1AB0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3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7EC36430-9C12-4280-A9FE-BF37BB53D1D7}" type="datetime1">
              <a:rPr lang="en-US" smtClean="0"/>
              <a:pPr>
                <a:defRPr/>
              </a:pPr>
              <a:t>9/16/2018</a:t>
            </a:fld>
            <a:endParaRPr lang="en-US"/>
          </a:p>
        </p:txBody>
      </p:sp>
      <p:sp>
        <p:nvSpPr>
          <p:cNvPr id="353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5328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73548245-ED5B-4983-9BBD-DF5285F261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0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5CDC0DF2-BE8C-4B55-A16B-3D3EBF28AAEE}" type="datetime1">
              <a:rPr lang="en-US" smtClean="0"/>
              <a:pPr>
                <a:defRPr/>
              </a:pPr>
              <a:t>9/16/2018</a:t>
            </a:fld>
            <a:endParaRPr lang="en-US"/>
          </a:p>
        </p:txBody>
      </p:sp>
      <p:sp>
        <p:nvSpPr>
          <p:cNvPr id="358405" name="Rectangle 5"/>
          <p:cNvSpPr>
            <a:spLocks noGrp="1" noChangeArrowheads="1"/>
          </p:cNvSpPr>
          <p:nvPr>
            <p:ph type="ftr" sz="quarter" idx="3"/>
          </p:nvPr>
        </p:nvSpPr>
        <p:spPr bwMode="auto">
          <a:xfrm>
            <a:off x="2667000" y="6248400"/>
            <a:ext cx="3733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XML Web Services with Visual Studio</a:t>
            </a:r>
          </a:p>
        </p:txBody>
      </p:sp>
      <p:sp>
        <p:nvSpPr>
          <p:cNvPr id="35840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E4A3F3E-C8AF-469C-8BF9-0DB2ED18588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charset="0"/>
        </a:defRPr>
      </a:lvl2pPr>
      <a:lvl3pPr algn="ctr" rtl="0" eaLnBrk="0" fontAlgn="base" hangingPunct="0">
        <a:spcBef>
          <a:spcPct val="0"/>
        </a:spcBef>
        <a:spcAft>
          <a:spcPct val="0"/>
        </a:spcAft>
        <a:defRPr sz="4400" b="1">
          <a:solidFill>
            <a:schemeClr val="tx2"/>
          </a:solidFill>
          <a:latin typeface="Times New Roman" charset="0"/>
        </a:defRPr>
      </a:lvl3pPr>
      <a:lvl4pPr algn="ctr" rtl="0" eaLnBrk="0" fontAlgn="base" hangingPunct="0">
        <a:spcBef>
          <a:spcPct val="0"/>
        </a:spcBef>
        <a:spcAft>
          <a:spcPct val="0"/>
        </a:spcAft>
        <a:defRPr sz="4400" b="1">
          <a:solidFill>
            <a:schemeClr val="tx2"/>
          </a:solidFill>
          <a:latin typeface="Times New Roman" charset="0"/>
        </a:defRPr>
      </a:lvl4pPr>
      <a:lvl5pPr algn="ctr" rtl="0" eaLnBrk="0" fontAlgn="base" hangingPunct="0">
        <a:spcBef>
          <a:spcPct val="0"/>
        </a:spcBef>
        <a:spcAft>
          <a:spcPct val="0"/>
        </a:spcAft>
        <a:defRPr sz="4400" b="1">
          <a:solidFill>
            <a:schemeClr val="tx2"/>
          </a:solidFill>
          <a:latin typeface="Times New Roman" charset="0"/>
        </a:defRPr>
      </a:lvl5pPr>
      <a:lvl6pPr marL="457200" algn="ctr" rtl="0" fontAlgn="base">
        <a:spcBef>
          <a:spcPct val="0"/>
        </a:spcBef>
        <a:spcAft>
          <a:spcPct val="0"/>
        </a:spcAft>
        <a:defRPr sz="4400" b="1">
          <a:solidFill>
            <a:schemeClr val="tx2"/>
          </a:solidFill>
          <a:latin typeface="Times New Roman" charset="0"/>
        </a:defRPr>
      </a:lvl6pPr>
      <a:lvl7pPr marL="914400" algn="ctr" rtl="0" fontAlgn="base">
        <a:spcBef>
          <a:spcPct val="0"/>
        </a:spcBef>
        <a:spcAft>
          <a:spcPct val="0"/>
        </a:spcAft>
        <a:defRPr sz="4400" b="1">
          <a:solidFill>
            <a:schemeClr val="tx2"/>
          </a:solidFill>
          <a:latin typeface="Times New Roman" charset="0"/>
        </a:defRPr>
      </a:lvl7pPr>
      <a:lvl8pPr marL="1371600" algn="ctr" rtl="0" fontAlgn="base">
        <a:spcBef>
          <a:spcPct val="0"/>
        </a:spcBef>
        <a:spcAft>
          <a:spcPct val="0"/>
        </a:spcAft>
        <a:defRPr sz="4400" b="1">
          <a:solidFill>
            <a:schemeClr val="tx2"/>
          </a:solidFill>
          <a:latin typeface="Times New Roman" charset="0"/>
        </a:defRPr>
      </a:lvl8pPr>
      <a:lvl9pPr marL="1828800" algn="ctr" rtl="0" fontAlgn="base">
        <a:spcBef>
          <a:spcPct val="0"/>
        </a:spcBef>
        <a:spcAft>
          <a:spcPct val="0"/>
        </a:spcAft>
        <a:defRPr sz="4400" b="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Char char="–"/>
        <a:defRPr>
          <a:solidFill>
            <a:schemeClr val="tx1"/>
          </a:solidFill>
          <a:latin typeface="+mn-lt"/>
        </a:defRPr>
      </a:lvl4pPr>
      <a:lvl5pPr marL="2057400" indent="-228600" algn="l" rtl="0" eaLnBrk="0" fontAlgn="base" hangingPunct="0">
        <a:spcBef>
          <a:spcPct val="20000"/>
        </a:spcBef>
        <a:spcAft>
          <a:spcPct val="0"/>
        </a:spcAft>
        <a:buClr>
          <a:schemeClr val="tx2"/>
        </a:buClr>
        <a:buChar char="»"/>
        <a:defRPr>
          <a:solidFill>
            <a:schemeClr val="tx1"/>
          </a:solidFill>
          <a:latin typeface="+mn-lt"/>
        </a:defRPr>
      </a:lvl5pPr>
      <a:lvl6pPr marL="2514600" indent="-228600" algn="l" rtl="0" fontAlgn="base">
        <a:spcBef>
          <a:spcPct val="20000"/>
        </a:spcBef>
        <a:spcAft>
          <a:spcPct val="0"/>
        </a:spcAft>
        <a:buClr>
          <a:schemeClr val="tx2"/>
        </a:buClr>
        <a:buChar char="»"/>
        <a:defRPr>
          <a:solidFill>
            <a:schemeClr val="tx1"/>
          </a:solidFill>
          <a:latin typeface="+mn-lt"/>
        </a:defRPr>
      </a:lvl6pPr>
      <a:lvl7pPr marL="2971800" indent="-228600" algn="l" rtl="0" fontAlgn="base">
        <a:spcBef>
          <a:spcPct val="20000"/>
        </a:spcBef>
        <a:spcAft>
          <a:spcPct val="0"/>
        </a:spcAft>
        <a:buClr>
          <a:schemeClr val="tx2"/>
        </a:buClr>
        <a:buChar char="»"/>
        <a:defRPr>
          <a:solidFill>
            <a:schemeClr val="tx1"/>
          </a:solidFill>
          <a:latin typeface="+mn-lt"/>
        </a:defRPr>
      </a:lvl7pPr>
      <a:lvl8pPr marL="3429000" indent="-228600" algn="l" rtl="0" fontAlgn="base">
        <a:spcBef>
          <a:spcPct val="20000"/>
        </a:spcBef>
        <a:spcAft>
          <a:spcPct val="0"/>
        </a:spcAft>
        <a:buClr>
          <a:schemeClr val="tx2"/>
        </a:buClr>
        <a:buChar char="»"/>
        <a:defRPr>
          <a:solidFill>
            <a:schemeClr val="tx1"/>
          </a:solidFill>
          <a:latin typeface="+mn-lt"/>
        </a:defRPr>
      </a:lvl8pPr>
      <a:lvl9pPr marL="3886200" indent="-228600" algn="l" rtl="0" fontAlgn="base">
        <a:spcBef>
          <a:spcPct val="20000"/>
        </a:spcBef>
        <a:spcAft>
          <a:spcPct val="0"/>
        </a:spcAft>
        <a:buClr>
          <a:schemeClr val="tx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94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37E7D9B7-CD77-42A0-AF63-B87192D9F83F}" type="datetime1">
              <a:rPr lang="en-US" smtClean="0"/>
              <a:pPr>
                <a:defRPr/>
              </a:pPr>
              <a:t>9/16/2018</a:t>
            </a:fld>
            <a:endParaRPr lang="en-US"/>
          </a:p>
        </p:txBody>
      </p:sp>
      <p:sp>
        <p:nvSpPr>
          <p:cNvPr id="3594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594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93F66043-F32C-4CB8-A71E-6630EC0ECC1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04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8BBC9954-CA91-4D6B-9D55-A31613D270BA}" type="datetime1">
              <a:rPr lang="en-US" smtClean="0"/>
              <a:pPr>
                <a:defRPr/>
              </a:pPr>
              <a:t>9/16/2018</a:t>
            </a:fld>
            <a:endParaRPr lang="en-US"/>
          </a:p>
        </p:txBody>
      </p:sp>
      <p:sp>
        <p:nvSpPr>
          <p:cNvPr id="3604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604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B4758245-39C4-425B-9F54-0FCEBEEFB00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164364B-1BF1-4253-A96B-22FE0FBD69E1}" type="datetime1">
              <a:rPr lang="en-US" smtClean="0"/>
              <a:pPr/>
              <a:t>9/16/2018</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r>
              <a:rPr lang="en-US"/>
              <a:t>XML Web Services with Visual Studio</a:t>
            </a: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B24A81BD-7C28-4CD4-A0A2-CE3E28EEDF2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3" Type="http://schemas.openxmlformats.org/officeDocument/2006/relationships/hyperlink" Target="https://aws.amazon.com/getting-started/tutorials/launch-windows-vm/" TargetMode="External"/><Relationship Id="rId2" Type="http://schemas.openxmlformats.org/officeDocument/2006/relationships/hyperlink" Target="https://en.wikipedia.org/wiki/Remote_Desktop_Protocol" TargetMode="External"/><Relationship Id="rId1" Type="http://schemas.openxmlformats.org/officeDocument/2006/relationships/slideLayout" Target="../slideLayouts/slideLayout79.xml"/><Relationship Id="rId5" Type="http://schemas.openxmlformats.org/officeDocument/2006/relationships/hyperlink" Target="https://www.youtube.com/watch?v=5FepK5pV39c\" TargetMode="External"/><Relationship Id="rId4" Type="http://schemas.openxmlformats.org/officeDocument/2006/relationships/hyperlink" Target="https://www.youtube.com/watch?v=r4YIdn2eTm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9.xml"/><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533400" y="457200"/>
            <a:ext cx="7848600" cy="1371600"/>
          </a:xfrm>
        </p:spPr>
        <p:txBody>
          <a:bodyPr rtlCol="0">
            <a:normAutofit/>
          </a:bodyPr>
          <a:lstStyle/>
          <a:p>
            <a:pPr algn="ctr" eaLnBrk="1" fontAlgn="auto" hangingPunct="1">
              <a:spcBef>
                <a:spcPts val="0"/>
              </a:spcBef>
              <a:spcAft>
                <a:spcPts val="0"/>
              </a:spcAft>
              <a:buFont typeface="Wingdings 2"/>
              <a:buNone/>
              <a:defRPr/>
            </a:pPr>
            <a:r>
              <a:rPr lang="en-US" sz="3600" b="1" dirty="0">
                <a:solidFill>
                  <a:schemeClr val="accent1">
                    <a:lumMod val="60000"/>
                    <a:lumOff val="40000"/>
                  </a:schemeClr>
                </a:solidFill>
              </a:rPr>
              <a:t>API Engineering</a:t>
            </a:r>
            <a:endParaRPr lang="en-US" b="1" dirty="0">
              <a:solidFill>
                <a:schemeClr val="accent1">
                  <a:lumMod val="60000"/>
                  <a:lumOff val="40000"/>
                </a:schemeClr>
              </a:solidFill>
            </a:endParaRPr>
          </a:p>
          <a:p>
            <a:pPr eaLnBrk="1" fontAlgn="auto" hangingPunct="1">
              <a:spcBef>
                <a:spcPts val="0"/>
              </a:spcBef>
              <a:spcAft>
                <a:spcPts val="0"/>
              </a:spcAft>
              <a:defRPr/>
            </a:pPr>
            <a:endParaRPr lang="en-US" b="1" dirty="0">
              <a:solidFill>
                <a:schemeClr val="accent1">
                  <a:lumMod val="60000"/>
                  <a:lumOff val="40000"/>
                </a:schemeClr>
              </a:solidFill>
            </a:endParaRPr>
          </a:p>
        </p:txBody>
      </p:sp>
      <p:sp>
        <p:nvSpPr>
          <p:cNvPr id="15363" name="TextBox 4"/>
          <p:cNvSpPr txBox="1">
            <a:spLocks noChangeArrowheads="1"/>
          </p:cNvSpPr>
          <p:nvPr/>
        </p:nvSpPr>
        <p:spPr bwMode="auto">
          <a:xfrm>
            <a:off x="2991327" y="1685925"/>
            <a:ext cx="2508444" cy="1815882"/>
          </a:xfrm>
          <a:prstGeom prst="rect">
            <a:avLst/>
          </a:prstGeom>
          <a:noFill/>
          <a:ln w="9525">
            <a:noFill/>
            <a:miter lim="800000"/>
            <a:headEnd/>
            <a:tailEnd/>
          </a:ln>
        </p:spPr>
        <p:txBody>
          <a:bodyPr wrap="none">
            <a:spAutoFit/>
          </a:bodyPr>
          <a:lstStyle/>
          <a:p>
            <a:pPr algn="ctr"/>
            <a:endParaRPr lang="en-US" dirty="0"/>
          </a:p>
          <a:p>
            <a:pPr algn="ctr"/>
            <a:r>
              <a:rPr lang="en-US" dirty="0"/>
              <a:t>Yin Hua Li</a:t>
            </a:r>
          </a:p>
          <a:p>
            <a:pPr algn="ctr"/>
            <a:r>
              <a:rPr lang="en-US" sz="1600" dirty="0"/>
              <a:t>Centennial College</a:t>
            </a:r>
          </a:p>
          <a:p>
            <a:pPr algn="ctr"/>
            <a:endParaRPr lang="en-US" dirty="0"/>
          </a:p>
          <a:p>
            <a:pPr algn="ctr"/>
            <a:r>
              <a:rPr lang="en-US" dirty="0"/>
              <a:t>Week#1  2018 Fall</a:t>
            </a:r>
          </a:p>
        </p:txBody>
      </p:sp>
      <p:sp>
        <p:nvSpPr>
          <p:cNvPr id="4" name="TextBox 3"/>
          <p:cNvSpPr txBox="1"/>
          <p:nvPr/>
        </p:nvSpPr>
        <p:spPr>
          <a:xfrm>
            <a:off x="3191703" y="3810000"/>
            <a:ext cx="2308068" cy="461665"/>
          </a:xfrm>
          <a:prstGeom prst="rect">
            <a:avLst/>
          </a:prstGeom>
          <a:noFill/>
        </p:spPr>
        <p:txBody>
          <a:bodyPr wrap="none" rtlCol="0">
            <a:spAutoFit/>
          </a:bodyPr>
          <a:lstStyle/>
          <a:p>
            <a:pPr algn="ctr"/>
            <a:r>
              <a:rPr lang="en-US" dirty="0">
                <a:solidFill>
                  <a:srgbClr val="0070C0"/>
                </a:solidFill>
              </a:rPr>
              <a:t>Topic: AWS EC2</a:t>
            </a:r>
          </a:p>
        </p:txBody>
      </p:sp>
      <p:sp>
        <p:nvSpPr>
          <p:cNvPr id="5" name="Slide Number Placeholder 4"/>
          <p:cNvSpPr>
            <a:spLocks noGrp="1"/>
          </p:cNvSpPr>
          <p:nvPr>
            <p:ph type="sldNum" sz="quarter" idx="12"/>
          </p:nvPr>
        </p:nvSpPr>
        <p:spPr/>
        <p:txBody>
          <a:bodyPr/>
          <a:lstStyle/>
          <a:p>
            <a:pPr>
              <a:defRPr/>
            </a:pPr>
            <a:fld id="{717F38F7-A199-432E-89EE-8998C7C3E991}"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78BC4D-715A-481F-AC5E-2C143232D8C4}"/>
              </a:ext>
            </a:extLst>
          </p:cNvPr>
          <p:cNvSpPr>
            <a:spLocks noGrp="1"/>
          </p:cNvSpPr>
          <p:nvPr>
            <p:ph type="title"/>
          </p:nvPr>
        </p:nvSpPr>
        <p:spPr/>
        <p:txBody>
          <a:bodyPr>
            <a:normAutofit/>
          </a:bodyPr>
          <a:lstStyle/>
          <a:p>
            <a:pPr algn="ctr"/>
            <a:r>
              <a:rPr lang="en-CA" sz="4000" dirty="0"/>
              <a:t>Launch EC2 Instance(3/9)</a:t>
            </a:r>
          </a:p>
        </p:txBody>
      </p:sp>
      <p:pic>
        <p:nvPicPr>
          <p:cNvPr id="6" name="Content Placeholder 5">
            <a:extLst>
              <a:ext uri="{FF2B5EF4-FFF2-40B4-BE49-F238E27FC236}">
                <a16:creationId xmlns="" xmlns:a16="http://schemas.microsoft.com/office/drawing/2014/main" id="{F2FF493F-DC50-451D-9392-FA24848379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22" y="1752600"/>
            <a:ext cx="8871438" cy="4805362"/>
          </a:xfrm>
        </p:spPr>
      </p:pic>
      <p:sp>
        <p:nvSpPr>
          <p:cNvPr id="4" name="Slide Number Placeholder 3">
            <a:extLst>
              <a:ext uri="{FF2B5EF4-FFF2-40B4-BE49-F238E27FC236}">
                <a16:creationId xmlns="" xmlns:a16="http://schemas.microsoft.com/office/drawing/2014/main" id="{D9B6639F-8537-4426-B905-F68B2B2ED1F4}"/>
              </a:ext>
            </a:extLst>
          </p:cNvPr>
          <p:cNvSpPr>
            <a:spLocks noGrp="1"/>
          </p:cNvSpPr>
          <p:nvPr>
            <p:ph type="sldNum" sz="quarter" idx="12"/>
          </p:nvPr>
        </p:nvSpPr>
        <p:spPr/>
        <p:txBody>
          <a:bodyPr/>
          <a:lstStyle/>
          <a:p>
            <a:pPr>
              <a:defRPr/>
            </a:pPr>
            <a:fld id="{70F27FC5-DBC2-4384-8DA9-668C63F72A7F}" type="slidenum">
              <a:rPr lang="en-US" smtClean="0"/>
              <a:pPr>
                <a:defRPr/>
              </a:pPr>
              <a:t>10</a:t>
            </a:fld>
            <a:endParaRPr lang="en-US"/>
          </a:p>
        </p:txBody>
      </p:sp>
      <p:sp>
        <p:nvSpPr>
          <p:cNvPr id="7" name="Oval 6">
            <a:extLst>
              <a:ext uri="{FF2B5EF4-FFF2-40B4-BE49-F238E27FC236}">
                <a16:creationId xmlns="" xmlns:a16="http://schemas.microsoft.com/office/drawing/2014/main" id="{42511458-5139-417F-906C-6B941FE021D2}"/>
              </a:ext>
            </a:extLst>
          </p:cNvPr>
          <p:cNvSpPr/>
          <p:nvPr/>
        </p:nvSpPr>
        <p:spPr>
          <a:xfrm>
            <a:off x="457200" y="3886200"/>
            <a:ext cx="2286000" cy="2286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48698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FAAFE-6323-4028-A224-DE5383AA1843}"/>
              </a:ext>
            </a:extLst>
          </p:cNvPr>
          <p:cNvSpPr>
            <a:spLocks noGrp="1"/>
          </p:cNvSpPr>
          <p:nvPr>
            <p:ph type="title"/>
          </p:nvPr>
        </p:nvSpPr>
        <p:spPr/>
        <p:txBody>
          <a:bodyPr>
            <a:normAutofit/>
          </a:bodyPr>
          <a:lstStyle/>
          <a:p>
            <a:pPr algn="ctr"/>
            <a:r>
              <a:rPr lang="en-CA" sz="4000" dirty="0"/>
              <a:t>Launch EC2 Instance(4/9)</a:t>
            </a:r>
          </a:p>
        </p:txBody>
      </p:sp>
      <p:sp>
        <p:nvSpPr>
          <p:cNvPr id="4" name="Slide Number Placeholder 3">
            <a:extLst>
              <a:ext uri="{FF2B5EF4-FFF2-40B4-BE49-F238E27FC236}">
                <a16:creationId xmlns="" xmlns:a16="http://schemas.microsoft.com/office/drawing/2014/main" id="{EAB10DE3-7982-4B85-8E21-E08D270FBF97}"/>
              </a:ext>
            </a:extLst>
          </p:cNvPr>
          <p:cNvSpPr>
            <a:spLocks noGrp="1"/>
          </p:cNvSpPr>
          <p:nvPr>
            <p:ph type="sldNum" sz="quarter" idx="12"/>
          </p:nvPr>
        </p:nvSpPr>
        <p:spPr/>
        <p:txBody>
          <a:bodyPr/>
          <a:lstStyle/>
          <a:p>
            <a:pPr>
              <a:defRPr/>
            </a:pPr>
            <a:fld id="{70F27FC5-DBC2-4384-8DA9-668C63F72A7F}" type="slidenum">
              <a:rPr lang="en-US" smtClean="0"/>
              <a:pPr>
                <a:defRPr/>
              </a:pPr>
              <a:t>11</a:t>
            </a:fld>
            <a:endParaRPr lang="en-US"/>
          </a:p>
        </p:txBody>
      </p:sp>
      <p:pic>
        <p:nvPicPr>
          <p:cNvPr id="6" name="Picture 5">
            <a:extLst>
              <a:ext uri="{FF2B5EF4-FFF2-40B4-BE49-F238E27FC236}">
                <a16:creationId xmlns="" xmlns:a16="http://schemas.microsoft.com/office/drawing/2014/main" id="{06FA0081-A240-4930-963B-B444350B9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 y="1828800"/>
            <a:ext cx="8862060" cy="4800283"/>
          </a:xfrm>
          <a:prstGeom prst="rect">
            <a:avLst/>
          </a:prstGeom>
        </p:spPr>
      </p:pic>
      <p:sp>
        <p:nvSpPr>
          <p:cNvPr id="7" name="Rectangle 6">
            <a:extLst>
              <a:ext uri="{FF2B5EF4-FFF2-40B4-BE49-F238E27FC236}">
                <a16:creationId xmlns="" xmlns:a16="http://schemas.microsoft.com/office/drawing/2014/main" id="{CE97D6AB-56D1-4595-8B99-57BD84267969}"/>
              </a:ext>
            </a:extLst>
          </p:cNvPr>
          <p:cNvSpPr/>
          <p:nvPr/>
        </p:nvSpPr>
        <p:spPr>
          <a:xfrm>
            <a:off x="304800" y="4876800"/>
            <a:ext cx="2971800" cy="1524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3105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59A3C-275B-4351-985A-A33A482D8D20}"/>
              </a:ext>
            </a:extLst>
          </p:cNvPr>
          <p:cNvSpPr>
            <a:spLocks noGrp="1"/>
          </p:cNvSpPr>
          <p:nvPr>
            <p:ph type="title"/>
          </p:nvPr>
        </p:nvSpPr>
        <p:spPr/>
        <p:txBody>
          <a:bodyPr>
            <a:normAutofit/>
          </a:bodyPr>
          <a:lstStyle/>
          <a:p>
            <a:pPr algn="ctr"/>
            <a:r>
              <a:rPr lang="en-CA" sz="4000" dirty="0"/>
              <a:t>Launch EC2 Instance(5/9)</a:t>
            </a:r>
          </a:p>
        </p:txBody>
      </p:sp>
      <p:pic>
        <p:nvPicPr>
          <p:cNvPr id="6" name="Content Placeholder 5">
            <a:extLst>
              <a:ext uri="{FF2B5EF4-FFF2-40B4-BE49-F238E27FC236}">
                <a16:creationId xmlns="" xmlns:a16="http://schemas.microsoft.com/office/drawing/2014/main" id="{95B82440-FF83-49B1-8F2F-F61D8B8238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04" y="1684337"/>
            <a:ext cx="8847991" cy="4792662"/>
          </a:xfrm>
        </p:spPr>
      </p:pic>
      <p:sp>
        <p:nvSpPr>
          <p:cNvPr id="4" name="Slide Number Placeholder 3">
            <a:extLst>
              <a:ext uri="{FF2B5EF4-FFF2-40B4-BE49-F238E27FC236}">
                <a16:creationId xmlns="" xmlns:a16="http://schemas.microsoft.com/office/drawing/2014/main" id="{56DD0131-6A28-452C-949C-000D621EF4D0}"/>
              </a:ext>
            </a:extLst>
          </p:cNvPr>
          <p:cNvSpPr>
            <a:spLocks noGrp="1"/>
          </p:cNvSpPr>
          <p:nvPr>
            <p:ph type="sldNum" sz="quarter" idx="12"/>
          </p:nvPr>
        </p:nvSpPr>
        <p:spPr/>
        <p:txBody>
          <a:bodyPr/>
          <a:lstStyle/>
          <a:p>
            <a:pPr>
              <a:defRPr/>
            </a:pPr>
            <a:fld id="{70F27FC5-DBC2-4384-8DA9-668C63F72A7F}" type="slidenum">
              <a:rPr lang="en-US" smtClean="0"/>
              <a:pPr>
                <a:defRPr/>
              </a:pPr>
              <a:t>12</a:t>
            </a:fld>
            <a:endParaRPr lang="en-US"/>
          </a:p>
        </p:txBody>
      </p:sp>
    </p:spTree>
    <p:extLst>
      <p:ext uri="{BB962C8B-B14F-4D97-AF65-F5344CB8AC3E}">
        <p14:creationId xmlns:p14="http://schemas.microsoft.com/office/powerpoint/2010/main" val="1394728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9095D3-2B2D-420A-B316-C5FD4EF470D7}"/>
              </a:ext>
            </a:extLst>
          </p:cNvPr>
          <p:cNvSpPr>
            <a:spLocks noGrp="1"/>
          </p:cNvSpPr>
          <p:nvPr>
            <p:ph type="title"/>
          </p:nvPr>
        </p:nvSpPr>
        <p:spPr/>
        <p:txBody>
          <a:bodyPr>
            <a:normAutofit/>
          </a:bodyPr>
          <a:lstStyle/>
          <a:p>
            <a:pPr algn="ctr"/>
            <a:r>
              <a:rPr lang="en-CA" sz="4000" dirty="0"/>
              <a:t>Launch EC2 Instance(6/9)</a:t>
            </a:r>
          </a:p>
        </p:txBody>
      </p:sp>
      <p:pic>
        <p:nvPicPr>
          <p:cNvPr id="6" name="Content Placeholder 5">
            <a:extLst>
              <a:ext uri="{FF2B5EF4-FFF2-40B4-BE49-F238E27FC236}">
                <a16:creationId xmlns="" xmlns:a16="http://schemas.microsoft.com/office/drawing/2014/main" id="{460F82E2-C242-4705-AA0D-25E814175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600200"/>
            <a:ext cx="4523147" cy="3200400"/>
          </a:xfrm>
        </p:spPr>
      </p:pic>
      <p:sp>
        <p:nvSpPr>
          <p:cNvPr id="4" name="Slide Number Placeholder 3">
            <a:extLst>
              <a:ext uri="{FF2B5EF4-FFF2-40B4-BE49-F238E27FC236}">
                <a16:creationId xmlns="" xmlns:a16="http://schemas.microsoft.com/office/drawing/2014/main" id="{3CBEE5B4-8AA9-4867-BB20-A3E6AA73D8F6}"/>
              </a:ext>
            </a:extLst>
          </p:cNvPr>
          <p:cNvSpPr>
            <a:spLocks noGrp="1"/>
          </p:cNvSpPr>
          <p:nvPr>
            <p:ph type="sldNum" sz="quarter" idx="12"/>
          </p:nvPr>
        </p:nvSpPr>
        <p:spPr/>
        <p:txBody>
          <a:bodyPr/>
          <a:lstStyle/>
          <a:p>
            <a:pPr>
              <a:defRPr/>
            </a:pPr>
            <a:fld id="{70F27FC5-DBC2-4384-8DA9-668C63F72A7F}" type="slidenum">
              <a:rPr lang="en-US" smtClean="0"/>
              <a:pPr>
                <a:defRPr/>
              </a:pPr>
              <a:t>13</a:t>
            </a:fld>
            <a:endParaRPr lang="en-US"/>
          </a:p>
        </p:txBody>
      </p:sp>
      <p:pic>
        <p:nvPicPr>
          <p:cNvPr id="10" name="Picture 9">
            <a:extLst>
              <a:ext uri="{FF2B5EF4-FFF2-40B4-BE49-F238E27FC236}">
                <a16:creationId xmlns="" xmlns:a16="http://schemas.microsoft.com/office/drawing/2014/main" id="{0764CC32-BE6E-4D5B-B846-DF9ABFF93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4113157"/>
            <a:ext cx="4038600" cy="2652300"/>
          </a:xfrm>
          <a:prstGeom prst="rect">
            <a:avLst/>
          </a:prstGeom>
        </p:spPr>
      </p:pic>
    </p:spTree>
    <p:extLst>
      <p:ext uri="{BB962C8B-B14F-4D97-AF65-F5344CB8AC3E}">
        <p14:creationId xmlns:p14="http://schemas.microsoft.com/office/powerpoint/2010/main" val="3404838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A26546-2F01-48F9-A97B-53EE166DB5AD}"/>
              </a:ext>
            </a:extLst>
          </p:cNvPr>
          <p:cNvSpPr>
            <a:spLocks noGrp="1"/>
          </p:cNvSpPr>
          <p:nvPr>
            <p:ph type="title"/>
          </p:nvPr>
        </p:nvSpPr>
        <p:spPr/>
        <p:txBody>
          <a:bodyPr>
            <a:normAutofit/>
          </a:bodyPr>
          <a:lstStyle/>
          <a:p>
            <a:pPr algn="ctr"/>
            <a:r>
              <a:rPr lang="en-CA" sz="3600" dirty="0"/>
              <a:t>Launch EC2 Instance(7/9)</a:t>
            </a:r>
          </a:p>
        </p:txBody>
      </p:sp>
      <p:sp>
        <p:nvSpPr>
          <p:cNvPr id="4" name="Slide Number Placeholder 3">
            <a:extLst>
              <a:ext uri="{FF2B5EF4-FFF2-40B4-BE49-F238E27FC236}">
                <a16:creationId xmlns="" xmlns:a16="http://schemas.microsoft.com/office/drawing/2014/main" id="{4DEE95A6-F3E2-408E-8AAD-3D5CB6CB698E}"/>
              </a:ext>
            </a:extLst>
          </p:cNvPr>
          <p:cNvSpPr>
            <a:spLocks noGrp="1"/>
          </p:cNvSpPr>
          <p:nvPr>
            <p:ph type="sldNum" sz="quarter" idx="12"/>
          </p:nvPr>
        </p:nvSpPr>
        <p:spPr/>
        <p:txBody>
          <a:bodyPr/>
          <a:lstStyle/>
          <a:p>
            <a:pPr>
              <a:defRPr/>
            </a:pPr>
            <a:fld id="{70F27FC5-DBC2-4384-8DA9-668C63F72A7F}" type="slidenum">
              <a:rPr lang="en-US" smtClean="0"/>
              <a:pPr>
                <a:defRPr/>
              </a:pPr>
              <a:t>14</a:t>
            </a:fld>
            <a:endParaRPr lang="en-US"/>
          </a:p>
        </p:txBody>
      </p:sp>
      <p:pic>
        <p:nvPicPr>
          <p:cNvPr id="6" name="Picture 5">
            <a:extLst>
              <a:ext uri="{FF2B5EF4-FFF2-40B4-BE49-F238E27FC236}">
                <a16:creationId xmlns="" xmlns:a16="http://schemas.microsoft.com/office/drawing/2014/main" id="{033528BA-F0F7-4FAA-820B-590B881D2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42" y="1905000"/>
            <a:ext cx="8775158" cy="4495800"/>
          </a:xfrm>
          <a:prstGeom prst="rect">
            <a:avLst/>
          </a:prstGeom>
        </p:spPr>
      </p:pic>
    </p:spTree>
    <p:extLst>
      <p:ext uri="{BB962C8B-B14F-4D97-AF65-F5344CB8AC3E}">
        <p14:creationId xmlns:p14="http://schemas.microsoft.com/office/powerpoint/2010/main" val="607005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5B8676-1C80-4FB9-9F35-72CC209FB5E7}"/>
              </a:ext>
            </a:extLst>
          </p:cNvPr>
          <p:cNvSpPr>
            <a:spLocks noGrp="1"/>
          </p:cNvSpPr>
          <p:nvPr>
            <p:ph type="title"/>
          </p:nvPr>
        </p:nvSpPr>
        <p:spPr/>
        <p:txBody>
          <a:bodyPr>
            <a:normAutofit/>
          </a:bodyPr>
          <a:lstStyle/>
          <a:p>
            <a:pPr algn="ctr"/>
            <a:r>
              <a:rPr lang="en-CA" sz="4000" dirty="0"/>
              <a:t>Launch EC2 Instance(8/9)</a:t>
            </a:r>
          </a:p>
        </p:txBody>
      </p:sp>
      <p:sp>
        <p:nvSpPr>
          <p:cNvPr id="4" name="Slide Number Placeholder 3">
            <a:extLst>
              <a:ext uri="{FF2B5EF4-FFF2-40B4-BE49-F238E27FC236}">
                <a16:creationId xmlns="" xmlns:a16="http://schemas.microsoft.com/office/drawing/2014/main" id="{5D83818E-C5B5-45F6-920F-BD23DAC8D9BB}"/>
              </a:ext>
            </a:extLst>
          </p:cNvPr>
          <p:cNvSpPr>
            <a:spLocks noGrp="1"/>
          </p:cNvSpPr>
          <p:nvPr>
            <p:ph type="sldNum" sz="quarter" idx="12"/>
          </p:nvPr>
        </p:nvSpPr>
        <p:spPr/>
        <p:txBody>
          <a:bodyPr/>
          <a:lstStyle/>
          <a:p>
            <a:pPr>
              <a:defRPr/>
            </a:pPr>
            <a:fld id="{70F27FC5-DBC2-4384-8DA9-668C63F72A7F}" type="slidenum">
              <a:rPr lang="en-US" smtClean="0"/>
              <a:pPr>
                <a:defRPr/>
              </a:pPr>
              <a:t>15</a:t>
            </a:fld>
            <a:endParaRPr lang="en-US"/>
          </a:p>
        </p:txBody>
      </p:sp>
      <p:pic>
        <p:nvPicPr>
          <p:cNvPr id="6" name="Picture 5">
            <a:extLst>
              <a:ext uri="{FF2B5EF4-FFF2-40B4-BE49-F238E27FC236}">
                <a16:creationId xmlns="" xmlns:a16="http://schemas.microsoft.com/office/drawing/2014/main" id="{308D0315-8212-450E-BA6A-9FB78E25E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00200"/>
            <a:ext cx="8610600" cy="4411492"/>
          </a:xfrm>
          <a:prstGeom prst="rect">
            <a:avLst/>
          </a:prstGeom>
        </p:spPr>
      </p:pic>
      <p:sp>
        <p:nvSpPr>
          <p:cNvPr id="7" name="Oval 6">
            <a:extLst>
              <a:ext uri="{FF2B5EF4-FFF2-40B4-BE49-F238E27FC236}">
                <a16:creationId xmlns="" xmlns:a16="http://schemas.microsoft.com/office/drawing/2014/main" id="{F3254EDD-349C-4D27-9236-3921D2C1A805}"/>
              </a:ext>
            </a:extLst>
          </p:cNvPr>
          <p:cNvSpPr/>
          <p:nvPr/>
        </p:nvSpPr>
        <p:spPr>
          <a:xfrm>
            <a:off x="1752600" y="2895600"/>
            <a:ext cx="1143000" cy="2286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24195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5436B-78F9-4BE6-95DF-9DE8CF1AA0C1}"/>
              </a:ext>
            </a:extLst>
          </p:cNvPr>
          <p:cNvSpPr>
            <a:spLocks noGrp="1"/>
          </p:cNvSpPr>
          <p:nvPr>
            <p:ph type="title"/>
          </p:nvPr>
        </p:nvSpPr>
        <p:spPr/>
        <p:txBody>
          <a:bodyPr>
            <a:normAutofit/>
          </a:bodyPr>
          <a:lstStyle/>
          <a:p>
            <a:pPr algn="ctr"/>
            <a:r>
              <a:rPr lang="en-CA" sz="4000" dirty="0"/>
              <a:t>Launch EC2 Instance(9/9)</a:t>
            </a:r>
          </a:p>
        </p:txBody>
      </p:sp>
      <p:sp>
        <p:nvSpPr>
          <p:cNvPr id="4" name="Slide Number Placeholder 3">
            <a:extLst>
              <a:ext uri="{FF2B5EF4-FFF2-40B4-BE49-F238E27FC236}">
                <a16:creationId xmlns="" xmlns:a16="http://schemas.microsoft.com/office/drawing/2014/main" id="{9FE6DE2A-7E18-4C64-AE72-EC628AC9C238}"/>
              </a:ext>
            </a:extLst>
          </p:cNvPr>
          <p:cNvSpPr>
            <a:spLocks noGrp="1"/>
          </p:cNvSpPr>
          <p:nvPr>
            <p:ph type="sldNum" sz="quarter" idx="12"/>
          </p:nvPr>
        </p:nvSpPr>
        <p:spPr/>
        <p:txBody>
          <a:bodyPr/>
          <a:lstStyle/>
          <a:p>
            <a:pPr>
              <a:defRPr/>
            </a:pPr>
            <a:fld id="{70F27FC5-DBC2-4384-8DA9-668C63F72A7F}" type="slidenum">
              <a:rPr lang="en-US" smtClean="0"/>
              <a:pPr>
                <a:defRPr/>
              </a:pPr>
              <a:t>16</a:t>
            </a:fld>
            <a:endParaRPr lang="en-US"/>
          </a:p>
        </p:txBody>
      </p:sp>
      <p:pic>
        <p:nvPicPr>
          <p:cNvPr id="6" name="Picture 5">
            <a:extLst>
              <a:ext uri="{FF2B5EF4-FFF2-40B4-BE49-F238E27FC236}">
                <a16:creationId xmlns="" xmlns:a16="http://schemas.microsoft.com/office/drawing/2014/main" id="{021DB2C0-9F27-4E8C-86F0-977ADADAD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10" y="1632777"/>
            <a:ext cx="8557260" cy="3419468"/>
          </a:xfrm>
          <a:prstGeom prst="rect">
            <a:avLst/>
          </a:prstGeom>
        </p:spPr>
      </p:pic>
    </p:spTree>
    <p:extLst>
      <p:ext uri="{BB962C8B-B14F-4D97-AF65-F5344CB8AC3E}">
        <p14:creationId xmlns:p14="http://schemas.microsoft.com/office/powerpoint/2010/main" val="3308046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BB7117-5E50-4368-B1CB-0D815021CDEA}"/>
              </a:ext>
            </a:extLst>
          </p:cNvPr>
          <p:cNvSpPr>
            <a:spLocks noGrp="1"/>
          </p:cNvSpPr>
          <p:nvPr>
            <p:ph type="title"/>
          </p:nvPr>
        </p:nvSpPr>
        <p:spPr/>
        <p:txBody>
          <a:bodyPr>
            <a:normAutofit/>
          </a:bodyPr>
          <a:lstStyle/>
          <a:p>
            <a:pPr algn="ctr"/>
            <a:r>
              <a:rPr lang="en-CA" sz="4000" dirty="0"/>
              <a:t>Connect to Launched Instance(1/3)</a:t>
            </a:r>
          </a:p>
        </p:txBody>
      </p:sp>
      <p:pic>
        <p:nvPicPr>
          <p:cNvPr id="6" name="Content Placeholder 5">
            <a:extLst>
              <a:ext uri="{FF2B5EF4-FFF2-40B4-BE49-F238E27FC236}">
                <a16:creationId xmlns="" xmlns:a16="http://schemas.microsoft.com/office/drawing/2014/main" id="{16AC516E-4B63-47A7-8DE3-090075F30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00200"/>
            <a:ext cx="7186212" cy="3733800"/>
          </a:xfrm>
        </p:spPr>
      </p:pic>
      <p:sp>
        <p:nvSpPr>
          <p:cNvPr id="4" name="Slide Number Placeholder 3">
            <a:extLst>
              <a:ext uri="{FF2B5EF4-FFF2-40B4-BE49-F238E27FC236}">
                <a16:creationId xmlns="" xmlns:a16="http://schemas.microsoft.com/office/drawing/2014/main" id="{35685AB6-2804-49C7-9067-83B6C99CFD75}"/>
              </a:ext>
            </a:extLst>
          </p:cNvPr>
          <p:cNvSpPr>
            <a:spLocks noGrp="1"/>
          </p:cNvSpPr>
          <p:nvPr>
            <p:ph type="sldNum" sz="quarter" idx="12"/>
          </p:nvPr>
        </p:nvSpPr>
        <p:spPr/>
        <p:txBody>
          <a:bodyPr/>
          <a:lstStyle/>
          <a:p>
            <a:pPr>
              <a:defRPr/>
            </a:pPr>
            <a:fld id="{70F27FC5-DBC2-4384-8DA9-668C63F72A7F}" type="slidenum">
              <a:rPr lang="en-US" smtClean="0"/>
              <a:pPr>
                <a:defRPr/>
              </a:pPr>
              <a:t>17</a:t>
            </a:fld>
            <a:endParaRPr lang="en-US"/>
          </a:p>
        </p:txBody>
      </p:sp>
      <p:sp>
        <p:nvSpPr>
          <p:cNvPr id="7" name="Rectangle 6">
            <a:extLst>
              <a:ext uri="{FF2B5EF4-FFF2-40B4-BE49-F238E27FC236}">
                <a16:creationId xmlns="" xmlns:a16="http://schemas.microsoft.com/office/drawing/2014/main" id="{67FE00C4-3F1F-4D0E-8346-C62599AD8D69}"/>
              </a:ext>
            </a:extLst>
          </p:cNvPr>
          <p:cNvSpPr/>
          <p:nvPr/>
        </p:nvSpPr>
        <p:spPr>
          <a:xfrm>
            <a:off x="3048000" y="2438400"/>
            <a:ext cx="457200" cy="2286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 xmlns:a16="http://schemas.microsoft.com/office/drawing/2014/main" id="{6206FF81-596B-4EA5-A366-625C5257D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4698457"/>
            <a:ext cx="3328988" cy="2038350"/>
          </a:xfrm>
          <a:prstGeom prst="rect">
            <a:avLst/>
          </a:prstGeom>
        </p:spPr>
      </p:pic>
      <p:sp>
        <p:nvSpPr>
          <p:cNvPr id="10" name="Rectangle 9">
            <a:extLst>
              <a:ext uri="{FF2B5EF4-FFF2-40B4-BE49-F238E27FC236}">
                <a16:creationId xmlns="" xmlns:a16="http://schemas.microsoft.com/office/drawing/2014/main" id="{86727BBE-470B-4EEF-BA78-2230ADDE10E1}"/>
              </a:ext>
            </a:extLst>
          </p:cNvPr>
          <p:cNvSpPr/>
          <p:nvPr/>
        </p:nvSpPr>
        <p:spPr>
          <a:xfrm>
            <a:off x="4648200" y="5867400"/>
            <a:ext cx="533400" cy="2286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7594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45F53C-2110-42EA-B279-947317F946B6}"/>
              </a:ext>
            </a:extLst>
          </p:cNvPr>
          <p:cNvSpPr>
            <a:spLocks noGrp="1"/>
          </p:cNvSpPr>
          <p:nvPr>
            <p:ph type="title"/>
          </p:nvPr>
        </p:nvSpPr>
        <p:spPr/>
        <p:txBody>
          <a:bodyPr>
            <a:normAutofit fontScale="90000"/>
          </a:bodyPr>
          <a:lstStyle/>
          <a:p>
            <a:r>
              <a:rPr lang="en-CA" sz="4800" dirty="0"/>
              <a:t>Connect to Launched Instance(2/3)</a:t>
            </a:r>
            <a:endParaRPr lang="en-CA" dirty="0"/>
          </a:p>
        </p:txBody>
      </p:sp>
      <p:sp>
        <p:nvSpPr>
          <p:cNvPr id="4" name="Slide Number Placeholder 3">
            <a:extLst>
              <a:ext uri="{FF2B5EF4-FFF2-40B4-BE49-F238E27FC236}">
                <a16:creationId xmlns="" xmlns:a16="http://schemas.microsoft.com/office/drawing/2014/main" id="{9792F4A5-8499-456C-864C-F85AF78AA1FB}"/>
              </a:ext>
            </a:extLst>
          </p:cNvPr>
          <p:cNvSpPr>
            <a:spLocks noGrp="1"/>
          </p:cNvSpPr>
          <p:nvPr>
            <p:ph type="sldNum" sz="quarter" idx="12"/>
          </p:nvPr>
        </p:nvSpPr>
        <p:spPr/>
        <p:txBody>
          <a:bodyPr/>
          <a:lstStyle/>
          <a:p>
            <a:pPr>
              <a:defRPr/>
            </a:pPr>
            <a:fld id="{70F27FC5-DBC2-4384-8DA9-668C63F72A7F}" type="slidenum">
              <a:rPr lang="en-US" smtClean="0"/>
              <a:pPr>
                <a:defRPr/>
              </a:pPr>
              <a:t>18</a:t>
            </a:fld>
            <a:endParaRPr lang="en-US"/>
          </a:p>
        </p:txBody>
      </p:sp>
      <p:pic>
        <p:nvPicPr>
          <p:cNvPr id="6" name="Picture 5">
            <a:extLst>
              <a:ext uri="{FF2B5EF4-FFF2-40B4-BE49-F238E27FC236}">
                <a16:creationId xmlns="" xmlns:a16="http://schemas.microsoft.com/office/drawing/2014/main" id="{3047AFA8-CF22-4C44-8860-A41575896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905000"/>
            <a:ext cx="7115393" cy="4419599"/>
          </a:xfrm>
          <a:prstGeom prst="rect">
            <a:avLst/>
          </a:prstGeom>
        </p:spPr>
      </p:pic>
    </p:spTree>
    <p:extLst>
      <p:ext uri="{BB962C8B-B14F-4D97-AF65-F5344CB8AC3E}">
        <p14:creationId xmlns:p14="http://schemas.microsoft.com/office/powerpoint/2010/main" val="2876329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F4EC78-E354-4E23-A36E-2155E91C6F97}"/>
              </a:ext>
            </a:extLst>
          </p:cNvPr>
          <p:cNvSpPr>
            <a:spLocks noGrp="1"/>
          </p:cNvSpPr>
          <p:nvPr>
            <p:ph type="title"/>
          </p:nvPr>
        </p:nvSpPr>
        <p:spPr/>
        <p:txBody>
          <a:bodyPr>
            <a:normAutofit/>
          </a:bodyPr>
          <a:lstStyle/>
          <a:p>
            <a:pPr algn="ctr"/>
            <a:r>
              <a:rPr lang="en-CA" sz="4000" dirty="0"/>
              <a:t>Connect to Launched Instance(3/3)</a:t>
            </a:r>
          </a:p>
        </p:txBody>
      </p:sp>
      <p:pic>
        <p:nvPicPr>
          <p:cNvPr id="6" name="Content Placeholder 5">
            <a:extLst>
              <a:ext uri="{FF2B5EF4-FFF2-40B4-BE49-F238E27FC236}">
                <a16:creationId xmlns="" xmlns:a16="http://schemas.microsoft.com/office/drawing/2014/main" id="{39998D93-71D0-42E5-BE97-0ED54DD726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84572"/>
            <a:ext cx="7693702" cy="4844828"/>
          </a:xfrm>
        </p:spPr>
      </p:pic>
      <p:sp>
        <p:nvSpPr>
          <p:cNvPr id="4" name="Slide Number Placeholder 3">
            <a:extLst>
              <a:ext uri="{FF2B5EF4-FFF2-40B4-BE49-F238E27FC236}">
                <a16:creationId xmlns="" xmlns:a16="http://schemas.microsoft.com/office/drawing/2014/main" id="{A85BC0CA-636F-400B-ADCF-2B2937842B93}"/>
              </a:ext>
            </a:extLst>
          </p:cNvPr>
          <p:cNvSpPr>
            <a:spLocks noGrp="1"/>
          </p:cNvSpPr>
          <p:nvPr>
            <p:ph type="sldNum" sz="quarter" idx="12"/>
          </p:nvPr>
        </p:nvSpPr>
        <p:spPr/>
        <p:txBody>
          <a:bodyPr/>
          <a:lstStyle/>
          <a:p>
            <a:pPr>
              <a:defRPr/>
            </a:pPr>
            <a:fld id="{70F27FC5-DBC2-4384-8DA9-668C63F72A7F}" type="slidenum">
              <a:rPr lang="en-US" smtClean="0"/>
              <a:pPr>
                <a:defRPr/>
              </a:pPr>
              <a:t>19</a:t>
            </a:fld>
            <a:endParaRPr lang="en-US"/>
          </a:p>
        </p:txBody>
      </p:sp>
    </p:spTree>
    <p:extLst>
      <p:ext uri="{BB962C8B-B14F-4D97-AF65-F5344CB8AC3E}">
        <p14:creationId xmlns:p14="http://schemas.microsoft.com/office/powerpoint/2010/main" val="2069204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AWS EC2</a:t>
            </a:r>
          </a:p>
        </p:txBody>
      </p:sp>
      <p:sp>
        <p:nvSpPr>
          <p:cNvPr id="3" name="Content Placeholder 2"/>
          <p:cNvSpPr>
            <a:spLocks noGrp="1"/>
          </p:cNvSpPr>
          <p:nvPr>
            <p:ph idx="1"/>
          </p:nvPr>
        </p:nvSpPr>
        <p:spPr>
          <a:xfrm>
            <a:off x="304800" y="1775191"/>
            <a:ext cx="8382000" cy="4625609"/>
          </a:xfrm>
        </p:spPr>
        <p:txBody>
          <a:bodyPr>
            <a:normAutofit fontScale="85000" lnSpcReduction="10000"/>
          </a:bodyPr>
          <a:lstStyle/>
          <a:p>
            <a:r>
              <a:rPr lang="en-US" dirty="0"/>
              <a:t>Virtual machine: a software computer, like a physical computer, runs an operating system and applications</a:t>
            </a:r>
          </a:p>
          <a:p>
            <a:pPr marL="118872" indent="0">
              <a:buNone/>
            </a:pPr>
            <a:endParaRPr lang="en-US" dirty="0"/>
          </a:p>
          <a:p>
            <a:r>
              <a:rPr lang="en-US" dirty="0"/>
              <a:t>AWS EC2 is a compute service that provides on-demand and scalable computing service in the cloud</a:t>
            </a:r>
          </a:p>
          <a:p>
            <a:endParaRPr lang="en-US" dirty="0"/>
          </a:p>
          <a:p>
            <a:r>
              <a:rPr lang="en-US" dirty="0"/>
              <a:t>AWS EC2 allows you to create and run virtual machines on AWS infrastructure</a:t>
            </a:r>
          </a:p>
          <a:p>
            <a:pPr marL="118872" indent="0">
              <a:buNone/>
            </a:pPr>
            <a:endParaRPr lang="en-US" dirty="0"/>
          </a:p>
          <a:p>
            <a:r>
              <a:rPr lang="en-US" dirty="0"/>
              <a:t>Choose a VM that fits your needs and gain the performance of AWS’s worldwide network</a:t>
            </a:r>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2</a:t>
            </a:fld>
            <a:endParaRPr lang="en-US"/>
          </a:p>
        </p:txBody>
      </p:sp>
    </p:spTree>
    <p:extLst>
      <p:ext uri="{BB962C8B-B14F-4D97-AF65-F5344CB8AC3E}">
        <p14:creationId xmlns:p14="http://schemas.microsoft.com/office/powerpoint/2010/main" val="4065888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EC2 Instance Life Cycle</a:t>
            </a:r>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20</a:t>
            </a:fld>
            <a:endParaRPr lang="en-US"/>
          </a:p>
        </p:txBody>
      </p:sp>
      <p:pic>
        <p:nvPicPr>
          <p:cNvPr id="7" name="Picture 6">
            <a:extLst>
              <a:ext uri="{FF2B5EF4-FFF2-40B4-BE49-F238E27FC236}">
                <a16:creationId xmlns="" xmlns:a16="http://schemas.microsoft.com/office/drawing/2014/main" id="{1EF7CCB4-6C4D-40A5-A332-1F0D5EE66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50" y="1905000"/>
            <a:ext cx="8517899" cy="4114800"/>
          </a:xfrm>
          <a:prstGeom prst="rect">
            <a:avLst/>
          </a:prstGeom>
        </p:spPr>
      </p:pic>
      <p:sp>
        <p:nvSpPr>
          <p:cNvPr id="8" name="TextBox 7">
            <a:extLst>
              <a:ext uri="{FF2B5EF4-FFF2-40B4-BE49-F238E27FC236}">
                <a16:creationId xmlns="" xmlns:a16="http://schemas.microsoft.com/office/drawing/2014/main" id="{597F6447-95E5-4093-AD4D-8D6259627F44}"/>
              </a:ext>
            </a:extLst>
          </p:cNvPr>
          <p:cNvSpPr txBox="1"/>
          <p:nvPr/>
        </p:nvSpPr>
        <p:spPr>
          <a:xfrm>
            <a:off x="1045200" y="6226543"/>
            <a:ext cx="7053598" cy="461665"/>
          </a:xfrm>
          <a:prstGeom prst="rect">
            <a:avLst/>
          </a:prstGeom>
          <a:noFill/>
        </p:spPr>
        <p:txBody>
          <a:bodyPr wrap="none" rtlCol="0">
            <a:spAutoFit/>
          </a:bodyPr>
          <a:lstStyle/>
          <a:p>
            <a:r>
              <a:rPr lang="en-CA" sz="1600" dirty="0"/>
              <a:t>From</a:t>
            </a:r>
            <a:r>
              <a:rPr lang="en-CA" dirty="0"/>
              <a:t> </a:t>
            </a:r>
            <a:r>
              <a:rPr lang="en-CA" sz="1400" dirty="0"/>
              <a:t>https://docs.aws.amazon.com/AWSEC2/latest/UserGuide/ec2-instance-lifecycle.html</a:t>
            </a:r>
          </a:p>
        </p:txBody>
      </p:sp>
    </p:spTree>
    <p:extLst>
      <p:ext uri="{BB962C8B-B14F-4D97-AF65-F5344CB8AC3E}">
        <p14:creationId xmlns:p14="http://schemas.microsoft.com/office/powerpoint/2010/main" val="3024510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a:xfrm>
            <a:off x="228600" y="1676401"/>
            <a:ext cx="8458200" cy="4724400"/>
          </a:xfrm>
        </p:spPr>
        <p:txBody>
          <a:bodyPr/>
          <a:lstStyle/>
          <a:p>
            <a:pPr marL="118872" indent="0">
              <a:buNone/>
            </a:pPr>
            <a:endParaRPr lang="en-US" dirty="0"/>
          </a:p>
          <a:p>
            <a:r>
              <a:rPr lang="en-US" sz="1600" dirty="0">
                <a:hlinkClick r:id="rId2"/>
              </a:rPr>
              <a:t>https://docs.aws.amazon.com/AWSEC2/latest/UserGuide/concepts.html</a:t>
            </a:r>
          </a:p>
          <a:p>
            <a:r>
              <a:rPr lang="en-US" sz="1600" dirty="0">
                <a:hlinkClick r:id="rId2"/>
              </a:rPr>
              <a:t>https://docs.aws.amazon.com/AWSEC2/latest/UserGuide/AMIs.html</a:t>
            </a:r>
          </a:p>
          <a:p>
            <a:r>
              <a:rPr lang="en-US" sz="1600" dirty="0">
                <a:hlinkClick r:id="rId2"/>
              </a:rPr>
              <a:t>https://en.wikipedia.org/wiki/Remote_Desktop_Protocol</a:t>
            </a:r>
            <a:endParaRPr lang="en-US" sz="1600" dirty="0"/>
          </a:p>
          <a:p>
            <a:r>
              <a:rPr lang="en-US" sz="1600" dirty="0">
                <a:hlinkClick r:id="rId3"/>
              </a:rPr>
              <a:t>https://aws.amazon.com/getting-started/tutorials/launch-windows-vm</a:t>
            </a:r>
            <a:r>
              <a:rPr lang="en-US" sz="1600" dirty="0" smtClean="0">
                <a:hlinkClick r:id="rId3"/>
              </a:rPr>
              <a:t>/</a:t>
            </a:r>
            <a:endParaRPr lang="en-US" sz="1600" dirty="0" smtClean="0"/>
          </a:p>
          <a:p>
            <a:endParaRPr lang="en-US" sz="1600" dirty="0" smtClean="0"/>
          </a:p>
          <a:p>
            <a:r>
              <a:rPr lang="en-US" sz="1600">
                <a:hlinkClick r:id="rId4"/>
              </a:rPr>
              <a:t>https</a:t>
            </a:r>
            <a:r>
              <a:rPr lang="en-US" sz="1600">
                <a:hlinkClick r:id="rId4"/>
              </a:rPr>
              <a:t>://</a:t>
            </a:r>
            <a:r>
              <a:rPr lang="en-US" sz="1600" smtClean="0">
                <a:hlinkClick r:id="rId4"/>
              </a:rPr>
              <a:t>www.youtube.com/watch?v=r4YIdn2eTm4</a:t>
            </a:r>
            <a:endParaRPr lang="en-US" sz="1600" smtClean="0"/>
          </a:p>
          <a:p>
            <a:endParaRPr lang="en-US" sz="1600" dirty="0"/>
          </a:p>
          <a:p>
            <a:r>
              <a:rPr lang="en-CA" sz="1600" dirty="0">
                <a:hlinkClick r:id="rId5"/>
              </a:rPr>
              <a:t>https://www.youtube.com/watch?v=uJssXPyMf0s</a:t>
            </a:r>
          </a:p>
          <a:p>
            <a:r>
              <a:rPr lang="en-CA" sz="1600" dirty="0" smtClean="0">
                <a:hlinkClick r:id="rId5"/>
              </a:rPr>
              <a:t>https</a:t>
            </a:r>
            <a:r>
              <a:rPr lang="en-CA" sz="1600" dirty="0">
                <a:hlinkClick r:id="rId5"/>
              </a:rPr>
              <a:t>://</a:t>
            </a:r>
            <a:r>
              <a:rPr lang="en-CA" sz="1600" dirty="0" smtClean="0">
                <a:hlinkClick r:id="rId5"/>
              </a:rPr>
              <a:t>www.youtube.com/watch?v=5FepK5pV39c\</a:t>
            </a:r>
            <a:endParaRPr lang="en-CA" sz="1600" dirty="0" smtClean="0"/>
          </a:p>
          <a:p>
            <a:endParaRPr lang="en-CA" sz="1600" dirty="0"/>
          </a:p>
          <a:p>
            <a:endParaRPr lang="en-US" sz="1600" dirty="0"/>
          </a:p>
          <a:p>
            <a:endParaRPr lang="en-US" sz="1600"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21</a:t>
            </a:fld>
            <a:endParaRPr lang="en-US"/>
          </a:p>
        </p:txBody>
      </p:sp>
    </p:spTree>
    <p:extLst>
      <p:ext uri="{BB962C8B-B14F-4D97-AF65-F5344CB8AC3E}">
        <p14:creationId xmlns:p14="http://schemas.microsoft.com/office/powerpoint/2010/main" val="995374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EC2 Features</a:t>
            </a:r>
          </a:p>
        </p:txBody>
      </p:sp>
      <p:sp>
        <p:nvSpPr>
          <p:cNvPr id="3" name="Content Placeholder 2"/>
          <p:cNvSpPr>
            <a:spLocks noGrp="1"/>
          </p:cNvSpPr>
          <p:nvPr>
            <p:ph idx="1"/>
          </p:nvPr>
        </p:nvSpPr>
        <p:spPr>
          <a:xfrm>
            <a:off x="152400" y="1600199"/>
            <a:ext cx="8785860" cy="5102353"/>
          </a:xfrm>
        </p:spPr>
        <p:txBody>
          <a:bodyPr>
            <a:normAutofit fontScale="70000" lnSpcReduction="20000"/>
          </a:bodyPr>
          <a:lstStyle/>
          <a:p>
            <a:r>
              <a:rPr lang="en-US" dirty="0"/>
              <a:t>Virtual computing environments in the cloud, known as instances.</a:t>
            </a:r>
          </a:p>
          <a:p>
            <a:r>
              <a:rPr lang="en-US" dirty="0"/>
              <a:t>Preconfigured templates for instances, known as AMIs, that package the bits needed for server(including OS and additional software)</a:t>
            </a:r>
          </a:p>
          <a:p>
            <a:r>
              <a:rPr lang="en-US" dirty="0"/>
              <a:t>Various  configurations of CPU, memory, storage, and networking capacity of instances, known as instance types</a:t>
            </a:r>
          </a:p>
          <a:p>
            <a:r>
              <a:rPr lang="en-US" dirty="0"/>
              <a:t>Secure login information for instances using key pairs  (AWS stores the public key, and the private key is provided to the who provisions the server instance)</a:t>
            </a:r>
          </a:p>
          <a:p>
            <a:r>
              <a:rPr lang="en-US" dirty="0"/>
              <a:t>Storage volumes for temporary data that’s deleted when the instance are stopped or terminated</a:t>
            </a:r>
          </a:p>
          <a:p>
            <a:r>
              <a:rPr lang="en-US" dirty="0"/>
              <a:t>Persistent storage volumes for the data using Amazon Elastic Block Store(Amazon EBS)</a:t>
            </a:r>
          </a:p>
          <a:p>
            <a:r>
              <a:rPr lang="en-US" dirty="0"/>
              <a:t>Multiple physical locations for the resources</a:t>
            </a:r>
          </a:p>
          <a:p>
            <a:r>
              <a:rPr lang="en-US" dirty="0"/>
              <a:t>A firewall that enables user to specify the protocols, ports, and source IP ranges</a:t>
            </a:r>
          </a:p>
          <a:p>
            <a:r>
              <a:rPr lang="en-US" dirty="0"/>
              <a:t>Static IPv4 address for dynamic could computing</a:t>
            </a:r>
          </a:p>
          <a:p>
            <a:r>
              <a:rPr lang="en-US" dirty="0" err="1"/>
              <a:t>Etc</a:t>
            </a:r>
            <a:r>
              <a:rPr lang="en-US" dirty="0"/>
              <a:t>…</a:t>
            </a:r>
          </a:p>
          <a:p>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3</a:t>
            </a:fld>
            <a:endParaRPr lang="en-US"/>
          </a:p>
        </p:txBody>
      </p:sp>
    </p:spTree>
    <p:extLst>
      <p:ext uri="{BB962C8B-B14F-4D97-AF65-F5344CB8AC3E}">
        <p14:creationId xmlns:p14="http://schemas.microsoft.com/office/powerpoint/2010/main" val="118729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DB1D8-FDCB-43DB-8FD2-028E6DF886CC}"/>
              </a:ext>
            </a:extLst>
          </p:cNvPr>
          <p:cNvSpPr>
            <a:spLocks noGrp="1"/>
          </p:cNvSpPr>
          <p:nvPr>
            <p:ph type="title"/>
          </p:nvPr>
        </p:nvSpPr>
        <p:spPr/>
        <p:txBody>
          <a:bodyPr>
            <a:normAutofit/>
          </a:bodyPr>
          <a:lstStyle/>
          <a:p>
            <a:pPr algn="ctr"/>
            <a:r>
              <a:rPr lang="en-CA" sz="4000" dirty="0"/>
              <a:t>Amazon Machine Images(AMI) (1/2)</a:t>
            </a:r>
          </a:p>
        </p:txBody>
      </p:sp>
      <p:sp>
        <p:nvSpPr>
          <p:cNvPr id="3" name="Content Placeholder 2">
            <a:extLst>
              <a:ext uri="{FF2B5EF4-FFF2-40B4-BE49-F238E27FC236}">
                <a16:creationId xmlns="" xmlns:a16="http://schemas.microsoft.com/office/drawing/2014/main" id="{54CE329B-F19F-4256-B399-8387B8B07FCB}"/>
              </a:ext>
            </a:extLst>
          </p:cNvPr>
          <p:cNvSpPr>
            <a:spLocks noGrp="1"/>
          </p:cNvSpPr>
          <p:nvPr>
            <p:ph idx="1"/>
          </p:nvPr>
        </p:nvSpPr>
        <p:spPr/>
        <p:txBody>
          <a:bodyPr>
            <a:normAutofit lnSpcReduction="10000"/>
          </a:bodyPr>
          <a:lstStyle/>
          <a:p>
            <a:r>
              <a:rPr lang="en-CA" dirty="0"/>
              <a:t>An AMI provides the information required to launch an instance, which is a virtual server in the cloud</a:t>
            </a:r>
          </a:p>
          <a:p>
            <a:r>
              <a:rPr lang="en-CA" dirty="0"/>
              <a:t>A source AMI must be specified when you launch an instance</a:t>
            </a:r>
          </a:p>
          <a:p>
            <a:r>
              <a:rPr lang="en-CA" dirty="0"/>
              <a:t>Multiple instances can be launched from a single AMI when multiple instances with the same configuration are needed.</a:t>
            </a:r>
          </a:p>
          <a:p>
            <a:r>
              <a:rPr lang="en-CA" dirty="0"/>
              <a:t>Different AMIs can be used to launch instances with different configurations</a:t>
            </a:r>
          </a:p>
        </p:txBody>
      </p:sp>
      <p:sp>
        <p:nvSpPr>
          <p:cNvPr id="4" name="Slide Number Placeholder 3">
            <a:extLst>
              <a:ext uri="{FF2B5EF4-FFF2-40B4-BE49-F238E27FC236}">
                <a16:creationId xmlns="" xmlns:a16="http://schemas.microsoft.com/office/drawing/2014/main" id="{3CD4A708-A89C-4711-A483-67549806559A}"/>
              </a:ext>
            </a:extLst>
          </p:cNvPr>
          <p:cNvSpPr>
            <a:spLocks noGrp="1"/>
          </p:cNvSpPr>
          <p:nvPr>
            <p:ph type="sldNum" sz="quarter" idx="12"/>
          </p:nvPr>
        </p:nvSpPr>
        <p:spPr/>
        <p:txBody>
          <a:bodyPr/>
          <a:lstStyle/>
          <a:p>
            <a:pPr>
              <a:defRPr/>
            </a:pPr>
            <a:fld id="{70F27FC5-DBC2-4384-8DA9-668C63F72A7F}" type="slidenum">
              <a:rPr lang="en-US" smtClean="0"/>
              <a:pPr>
                <a:defRPr/>
              </a:pPr>
              <a:t>4</a:t>
            </a:fld>
            <a:endParaRPr lang="en-US"/>
          </a:p>
        </p:txBody>
      </p:sp>
    </p:spTree>
    <p:extLst>
      <p:ext uri="{BB962C8B-B14F-4D97-AF65-F5344CB8AC3E}">
        <p14:creationId xmlns:p14="http://schemas.microsoft.com/office/powerpoint/2010/main" val="68068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23DD2-9A56-4E5C-97D4-0D97D85DBE20}"/>
              </a:ext>
            </a:extLst>
          </p:cNvPr>
          <p:cNvSpPr>
            <a:spLocks noGrp="1"/>
          </p:cNvSpPr>
          <p:nvPr>
            <p:ph type="title"/>
          </p:nvPr>
        </p:nvSpPr>
        <p:spPr/>
        <p:txBody>
          <a:bodyPr>
            <a:normAutofit/>
          </a:bodyPr>
          <a:lstStyle/>
          <a:p>
            <a:r>
              <a:rPr lang="en-CA" sz="4000" dirty="0"/>
              <a:t>Amazon Machine Images(AMI) (2/2)</a:t>
            </a:r>
          </a:p>
        </p:txBody>
      </p:sp>
      <p:sp>
        <p:nvSpPr>
          <p:cNvPr id="3" name="Content Placeholder 2">
            <a:extLst>
              <a:ext uri="{FF2B5EF4-FFF2-40B4-BE49-F238E27FC236}">
                <a16:creationId xmlns="" xmlns:a16="http://schemas.microsoft.com/office/drawing/2014/main" id="{C1D31E2C-3D59-4AC7-9B46-A10E39D0BE30}"/>
              </a:ext>
            </a:extLst>
          </p:cNvPr>
          <p:cNvSpPr>
            <a:spLocks noGrp="1"/>
          </p:cNvSpPr>
          <p:nvPr>
            <p:ph idx="1"/>
          </p:nvPr>
        </p:nvSpPr>
        <p:spPr/>
        <p:txBody>
          <a:bodyPr/>
          <a:lstStyle/>
          <a:p>
            <a:r>
              <a:rPr lang="en-CA" dirty="0"/>
              <a:t>An AMI includes the following:</a:t>
            </a:r>
          </a:p>
          <a:p>
            <a:pPr lvl="1"/>
            <a:r>
              <a:rPr lang="en-CA" dirty="0"/>
              <a:t>A template for the root volume for the instance(e.g., an operating system, an application server, and applications)</a:t>
            </a:r>
          </a:p>
          <a:p>
            <a:pPr lvl="1"/>
            <a:r>
              <a:rPr lang="en-CA" dirty="0"/>
              <a:t>Launch permissions that control which AWS accounts can use the AMI to launch instances</a:t>
            </a:r>
          </a:p>
          <a:p>
            <a:pPr lvl="1"/>
            <a:r>
              <a:rPr lang="en-CA" dirty="0"/>
              <a:t>A block device mapping that specifies the volumes to attach to the instance when it’s launched</a:t>
            </a:r>
          </a:p>
        </p:txBody>
      </p:sp>
      <p:sp>
        <p:nvSpPr>
          <p:cNvPr id="4" name="Slide Number Placeholder 3">
            <a:extLst>
              <a:ext uri="{FF2B5EF4-FFF2-40B4-BE49-F238E27FC236}">
                <a16:creationId xmlns="" xmlns:a16="http://schemas.microsoft.com/office/drawing/2014/main" id="{B0F541FA-48F9-47ED-94F2-D7A3152C5218}"/>
              </a:ext>
            </a:extLst>
          </p:cNvPr>
          <p:cNvSpPr>
            <a:spLocks noGrp="1"/>
          </p:cNvSpPr>
          <p:nvPr>
            <p:ph type="sldNum" sz="quarter" idx="12"/>
          </p:nvPr>
        </p:nvSpPr>
        <p:spPr/>
        <p:txBody>
          <a:bodyPr/>
          <a:lstStyle/>
          <a:p>
            <a:pPr>
              <a:defRPr/>
            </a:pPr>
            <a:fld id="{70F27FC5-DBC2-4384-8DA9-668C63F72A7F}" type="slidenum">
              <a:rPr lang="en-US" smtClean="0"/>
              <a:pPr>
                <a:defRPr/>
              </a:pPr>
              <a:t>5</a:t>
            </a:fld>
            <a:endParaRPr lang="en-US"/>
          </a:p>
        </p:txBody>
      </p:sp>
    </p:spTree>
    <p:extLst>
      <p:ext uri="{BB962C8B-B14F-4D97-AF65-F5344CB8AC3E}">
        <p14:creationId xmlns:p14="http://schemas.microsoft.com/office/powerpoint/2010/main" val="15415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94D004-1505-4238-8894-42ABE178AC39}"/>
              </a:ext>
            </a:extLst>
          </p:cNvPr>
          <p:cNvSpPr>
            <a:spLocks noGrp="1"/>
          </p:cNvSpPr>
          <p:nvPr>
            <p:ph type="title"/>
          </p:nvPr>
        </p:nvSpPr>
        <p:spPr/>
        <p:txBody>
          <a:bodyPr>
            <a:normAutofit/>
          </a:bodyPr>
          <a:lstStyle/>
          <a:p>
            <a:pPr algn="ctr"/>
            <a:r>
              <a:rPr lang="en-CA" sz="4000" dirty="0"/>
              <a:t>Create Amazon EC2 Key Pairs(1/2) </a:t>
            </a:r>
          </a:p>
        </p:txBody>
      </p:sp>
      <p:sp>
        <p:nvSpPr>
          <p:cNvPr id="3" name="Content Placeholder 2">
            <a:extLst>
              <a:ext uri="{FF2B5EF4-FFF2-40B4-BE49-F238E27FC236}">
                <a16:creationId xmlns="" xmlns:a16="http://schemas.microsoft.com/office/drawing/2014/main" id="{B46078C2-F69D-4247-B7CA-BAE52DA53C2A}"/>
              </a:ext>
            </a:extLst>
          </p:cNvPr>
          <p:cNvSpPr>
            <a:spLocks noGrp="1"/>
          </p:cNvSpPr>
          <p:nvPr>
            <p:ph idx="1"/>
          </p:nvPr>
        </p:nvSpPr>
        <p:spPr>
          <a:xfrm>
            <a:off x="152400" y="1600201"/>
            <a:ext cx="8915400" cy="2133599"/>
          </a:xfrm>
        </p:spPr>
        <p:txBody>
          <a:bodyPr>
            <a:normAutofit/>
          </a:bodyPr>
          <a:lstStyle/>
          <a:p>
            <a:r>
              <a:rPr lang="en-CA" sz="2000" dirty="0"/>
              <a:t>Amazon EC2 uses public-key cryptography to encrypt and decrypt login information. Public-key cryptography uses a public key to encrypt a piece of data, such as a password, then the recipient uses the private key to decrypt the data. The public key and private keys are known as a key pair</a:t>
            </a:r>
          </a:p>
        </p:txBody>
      </p:sp>
      <p:sp>
        <p:nvSpPr>
          <p:cNvPr id="4" name="Slide Number Placeholder 3">
            <a:extLst>
              <a:ext uri="{FF2B5EF4-FFF2-40B4-BE49-F238E27FC236}">
                <a16:creationId xmlns="" xmlns:a16="http://schemas.microsoft.com/office/drawing/2014/main" id="{D9029043-F506-48B0-8E6A-AFD20842316E}"/>
              </a:ext>
            </a:extLst>
          </p:cNvPr>
          <p:cNvSpPr>
            <a:spLocks noGrp="1"/>
          </p:cNvSpPr>
          <p:nvPr>
            <p:ph type="sldNum" sz="quarter" idx="12"/>
          </p:nvPr>
        </p:nvSpPr>
        <p:spPr/>
        <p:txBody>
          <a:bodyPr/>
          <a:lstStyle/>
          <a:p>
            <a:pPr>
              <a:defRPr/>
            </a:pPr>
            <a:fld id="{70F27FC5-DBC2-4384-8DA9-668C63F72A7F}" type="slidenum">
              <a:rPr lang="en-US" smtClean="0"/>
              <a:pPr>
                <a:defRPr/>
              </a:pPr>
              <a:t>6</a:t>
            </a:fld>
            <a:endParaRPr lang="en-US"/>
          </a:p>
        </p:txBody>
      </p:sp>
      <p:pic>
        <p:nvPicPr>
          <p:cNvPr id="6" name="Picture 5">
            <a:extLst>
              <a:ext uri="{FF2B5EF4-FFF2-40B4-BE49-F238E27FC236}">
                <a16:creationId xmlns="" xmlns:a16="http://schemas.microsoft.com/office/drawing/2014/main" id="{1FEAFD78-3951-47A1-A822-69330CABB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3064934"/>
            <a:ext cx="6324599" cy="3793066"/>
          </a:xfrm>
          <a:prstGeom prst="rect">
            <a:avLst/>
          </a:prstGeom>
        </p:spPr>
      </p:pic>
      <p:sp>
        <p:nvSpPr>
          <p:cNvPr id="7" name="Rectangle 6">
            <a:extLst>
              <a:ext uri="{FF2B5EF4-FFF2-40B4-BE49-F238E27FC236}">
                <a16:creationId xmlns="" xmlns:a16="http://schemas.microsoft.com/office/drawing/2014/main" id="{4C228354-3E74-4888-82BE-DB549A567BDF}"/>
              </a:ext>
            </a:extLst>
          </p:cNvPr>
          <p:cNvSpPr/>
          <p:nvPr/>
        </p:nvSpPr>
        <p:spPr>
          <a:xfrm>
            <a:off x="1524000" y="6537959"/>
            <a:ext cx="381000" cy="1524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7255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A14DB-FB90-4E9B-BAF1-953BEDD2F409}"/>
              </a:ext>
            </a:extLst>
          </p:cNvPr>
          <p:cNvSpPr>
            <a:spLocks noGrp="1"/>
          </p:cNvSpPr>
          <p:nvPr>
            <p:ph type="title"/>
          </p:nvPr>
        </p:nvSpPr>
        <p:spPr/>
        <p:txBody>
          <a:bodyPr>
            <a:normAutofit fontScale="90000"/>
          </a:bodyPr>
          <a:lstStyle/>
          <a:p>
            <a:r>
              <a:rPr lang="en-CA" sz="4800" dirty="0"/>
              <a:t>Create Amazon EC2 Key Pairs(2/2) </a:t>
            </a:r>
            <a:endParaRPr lang="en-CA" dirty="0"/>
          </a:p>
        </p:txBody>
      </p:sp>
      <p:sp>
        <p:nvSpPr>
          <p:cNvPr id="4" name="Slide Number Placeholder 3">
            <a:extLst>
              <a:ext uri="{FF2B5EF4-FFF2-40B4-BE49-F238E27FC236}">
                <a16:creationId xmlns="" xmlns:a16="http://schemas.microsoft.com/office/drawing/2014/main" id="{16FCDA0F-FD34-4031-96CD-CF41E232C0E2}"/>
              </a:ext>
            </a:extLst>
          </p:cNvPr>
          <p:cNvSpPr>
            <a:spLocks noGrp="1"/>
          </p:cNvSpPr>
          <p:nvPr>
            <p:ph type="sldNum" sz="quarter" idx="12"/>
          </p:nvPr>
        </p:nvSpPr>
        <p:spPr/>
        <p:txBody>
          <a:bodyPr/>
          <a:lstStyle/>
          <a:p>
            <a:pPr>
              <a:defRPr/>
            </a:pPr>
            <a:fld id="{70F27FC5-DBC2-4384-8DA9-668C63F72A7F}" type="slidenum">
              <a:rPr lang="en-US" smtClean="0"/>
              <a:pPr>
                <a:defRPr/>
              </a:pPr>
              <a:t>7</a:t>
            </a:fld>
            <a:endParaRPr lang="en-US"/>
          </a:p>
        </p:txBody>
      </p:sp>
      <p:pic>
        <p:nvPicPr>
          <p:cNvPr id="6" name="Picture 5">
            <a:extLst>
              <a:ext uri="{FF2B5EF4-FFF2-40B4-BE49-F238E27FC236}">
                <a16:creationId xmlns="" xmlns:a16="http://schemas.microsoft.com/office/drawing/2014/main" id="{CF0EC290-9FCE-419F-89A9-4D1FA6AF0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66672"/>
            <a:ext cx="8227387" cy="1143000"/>
          </a:xfrm>
          <a:prstGeom prst="rect">
            <a:avLst/>
          </a:prstGeom>
        </p:spPr>
      </p:pic>
      <p:sp>
        <p:nvSpPr>
          <p:cNvPr id="7" name="Rectangle 6">
            <a:extLst>
              <a:ext uri="{FF2B5EF4-FFF2-40B4-BE49-F238E27FC236}">
                <a16:creationId xmlns="" xmlns:a16="http://schemas.microsoft.com/office/drawing/2014/main" id="{A4406937-A6A6-4754-9C29-A81923DB5C11}"/>
              </a:ext>
            </a:extLst>
          </p:cNvPr>
          <p:cNvSpPr/>
          <p:nvPr/>
        </p:nvSpPr>
        <p:spPr>
          <a:xfrm>
            <a:off x="1524000" y="2362200"/>
            <a:ext cx="914400" cy="3048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 xmlns:a16="http://schemas.microsoft.com/office/drawing/2014/main" id="{E1AF63FC-5BC5-42AC-BD9A-FD05F50B0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27" y="3276600"/>
            <a:ext cx="2667000" cy="1061358"/>
          </a:xfrm>
          <a:prstGeom prst="rect">
            <a:avLst/>
          </a:prstGeom>
        </p:spPr>
      </p:pic>
      <p:pic>
        <p:nvPicPr>
          <p:cNvPr id="11" name="Picture 10">
            <a:extLst>
              <a:ext uri="{FF2B5EF4-FFF2-40B4-BE49-F238E27FC236}">
                <a16:creationId xmlns="" xmlns:a16="http://schemas.microsoft.com/office/drawing/2014/main" id="{BC9ACEBF-29FF-4874-B9A7-4F1B4F2682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4693" y="3124200"/>
            <a:ext cx="2743200" cy="2270234"/>
          </a:xfrm>
          <a:prstGeom prst="rect">
            <a:avLst/>
          </a:prstGeom>
        </p:spPr>
      </p:pic>
      <p:pic>
        <p:nvPicPr>
          <p:cNvPr id="13" name="Picture 12">
            <a:extLst>
              <a:ext uri="{FF2B5EF4-FFF2-40B4-BE49-F238E27FC236}">
                <a16:creationId xmlns="" xmlns:a16="http://schemas.microsoft.com/office/drawing/2014/main" id="{834FBB21-377C-4CB1-BAD4-8E6F7C787B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493" y="3048000"/>
            <a:ext cx="7010400" cy="3786742"/>
          </a:xfrm>
          <a:prstGeom prst="rect">
            <a:avLst/>
          </a:prstGeom>
        </p:spPr>
      </p:pic>
    </p:spTree>
    <p:extLst>
      <p:ext uri="{BB962C8B-B14F-4D97-AF65-F5344CB8AC3E}">
        <p14:creationId xmlns:p14="http://schemas.microsoft.com/office/powerpoint/2010/main" val="407675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3B486E-0B77-425E-8E8D-A578F66EC2FE}"/>
              </a:ext>
            </a:extLst>
          </p:cNvPr>
          <p:cNvSpPr>
            <a:spLocks noGrp="1"/>
          </p:cNvSpPr>
          <p:nvPr>
            <p:ph type="title"/>
          </p:nvPr>
        </p:nvSpPr>
        <p:spPr/>
        <p:txBody>
          <a:bodyPr>
            <a:normAutofit/>
          </a:bodyPr>
          <a:lstStyle/>
          <a:p>
            <a:pPr algn="ctr"/>
            <a:r>
              <a:rPr lang="en-CA" sz="4000" dirty="0"/>
              <a:t>Launch EC2 Instance(1/9)</a:t>
            </a:r>
          </a:p>
        </p:txBody>
      </p:sp>
      <p:sp>
        <p:nvSpPr>
          <p:cNvPr id="4" name="Slide Number Placeholder 3">
            <a:extLst>
              <a:ext uri="{FF2B5EF4-FFF2-40B4-BE49-F238E27FC236}">
                <a16:creationId xmlns="" xmlns:a16="http://schemas.microsoft.com/office/drawing/2014/main" id="{F6A753A3-C8DD-4066-8F2A-A7570E6E0877}"/>
              </a:ext>
            </a:extLst>
          </p:cNvPr>
          <p:cNvSpPr>
            <a:spLocks noGrp="1"/>
          </p:cNvSpPr>
          <p:nvPr>
            <p:ph type="sldNum" sz="quarter" idx="12"/>
          </p:nvPr>
        </p:nvSpPr>
        <p:spPr/>
        <p:txBody>
          <a:bodyPr/>
          <a:lstStyle/>
          <a:p>
            <a:pPr>
              <a:defRPr/>
            </a:pPr>
            <a:fld id="{70F27FC5-DBC2-4384-8DA9-668C63F72A7F}" type="slidenum">
              <a:rPr lang="en-US" smtClean="0"/>
              <a:pPr>
                <a:defRPr/>
              </a:pPr>
              <a:t>8</a:t>
            </a:fld>
            <a:endParaRPr lang="en-US"/>
          </a:p>
        </p:txBody>
      </p:sp>
      <p:pic>
        <p:nvPicPr>
          <p:cNvPr id="6" name="Picture 5">
            <a:extLst>
              <a:ext uri="{FF2B5EF4-FFF2-40B4-BE49-F238E27FC236}">
                <a16:creationId xmlns="" xmlns:a16="http://schemas.microsoft.com/office/drawing/2014/main" id="{9E433819-D553-4042-892F-FF4A1C64C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057400"/>
            <a:ext cx="7543800" cy="4074864"/>
          </a:xfrm>
          <a:prstGeom prst="rect">
            <a:avLst/>
          </a:prstGeom>
        </p:spPr>
      </p:pic>
      <p:sp>
        <p:nvSpPr>
          <p:cNvPr id="7" name="Oval 6">
            <a:extLst>
              <a:ext uri="{FF2B5EF4-FFF2-40B4-BE49-F238E27FC236}">
                <a16:creationId xmlns="" xmlns:a16="http://schemas.microsoft.com/office/drawing/2014/main" id="{E99B58CF-CD46-49A1-B71C-9965A9E22C9F}"/>
              </a:ext>
            </a:extLst>
          </p:cNvPr>
          <p:cNvSpPr/>
          <p:nvPr/>
        </p:nvSpPr>
        <p:spPr>
          <a:xfrm>
            <a:off x="2362200" y="3962400"/>
            <a:ext cx="1828800" cy="381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32855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7F330D-186B-4A3A-AC48-DBBAD37E53E3}"/>
              </a:ext>
            </a:extLst>
          </p:cNvPr>
          <p:cNvSpPr>
            <a:spLocks noGrp="1"/>
          </p:cNvSpPr>
          <p:nvPr>
            <p:ph type="title"/>
          </p:nvPr>
        </p:nvSpPr>
        <p:spPr/>
        <p:txBody>
          <a:bodyPr>
            <a:normAutofit/>
          </a:bodyPr>
          <a:lstStyle/>
          <a:p>
            <a:pPr algn="ctr"/>
            <a:r>
              <a:rPr lang="en-CA" sz="4000" dirty="0"/>
              <a:t>Launch EC2 Instance(2/9)</a:t>
            </a:r>
          </a:p>
        </p:txBody>
      </p:sp>
      <p:sp>
        <p:nvSpPr>
          <p:cNvPr id="4" name="Slide Number Placeholder 3">
            <a:extLst>
              <a:ext uri="{FF2B5EF4-FFF2-40B4-BE49-F238E27FC236}">
                <a16:creationId xmlns="" xmlns:a16="http://schemas.microsoft.com/office/drawing/2014/main" id="{5C7BA8A0-EEC9-4F9F-A647-54E69ACECF4E}"/>
              </a:ext>
            </a:extLst>
          </p:cNvPr>
          <p:cNvSpPr>
            <a:spLocks noGrp="1"/>
          </p:cNvSpPr>
          <p:nvPr>
            <p:ph type="sldNum" sz="quarter" idx="12"/>
          </p:nvPr>
        </p:nvSpPr>
        <p:spPr/>
        <p:txBody>
          <a:bodyPr/>
          <a:lstStyle/>
          <a:p>
            <a:pPr>
              <a:defRPr/>
            </a:pPr>
            <a:fld id="{70F27FC5-DBC2-4384-8DA9-668C63F72A7F}" type="slidenum">
              <a:rPr lang="en-US" smtClean="0"/>
              <a:pPr>
                <a:defRPr/>
              </a:pPr>
              <a:t>9</a:t>
            </a:fld>
            <a:endParaRPr lang="en-US"/>
          </a:p>
        </p:txBody>
      </p:sp>
      <p:pic>
        <p:nvPicPr>
          <p:cNvPr id="6" name="Picture 5">
            <a:extLst>
              <a:ext uri="{FF2B5EF4-FFF2-40B4-BE49-F238E27FC236}">
                <a16:creationId xmlns="" xmlns:a16="http://schemas.microsoft.com/office/drawing/2014/main" id="{6ECC9B44-FDB4-4734-A76A-008566429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810761"/>
            <a:ext cx="8989219" cy="3105973"/>
          </a:xfrm>
          <a:prstGeom prst="rect">
            <a:avLst/>
          </a:prstGeom>
        </p:spPr>
      </p:pic>
      <p:sp>
        <p:nvSpPr>
          <p:cNvPr id="7" name="TextBox 6">
            <a:extLst>
              <a:ext uri="{FF2B5EF4-FFF2-40B4-BE49-F238E27FC236}">
                <a16:creationId xmlns="" xmlns:a16="http://schemas.microsoft.com/office/drawing/2014/main" id="{9B2DCB7C-87D1-4F48-B216-CFA90546A3A5}"/>
              </a:ext>
            </a:extLst>
          </p:cNvPr>
          <p:cNvSpPr txBox="1"/>
          <p:nvPr/>
        </p:nvSpPr>
        <p:spPr>
          <a:xfrm>
            <a:off x="152400" y="5445956"/>
            <a:ext cx="8732520" cy="1015663"/>
          </a:xfrm>
          <a:prstGeom prst="rect">
            <a:avLst/>
          </a:prstGeom>
          <a:noFill/>
        </p:spPr>
        <p:txBody>
          <a:bodyPr wrap="square" rtlCol="0">
            <a:spAutoFit/>
          </a:bodyPr>
          <a:lstStyle/>
          <a:p>
            <a:r>
              <a:rPr lang="en-CA" sz="2000" dirty="0"/>
              <a:t>All services that offer a free tier have limits on what you can use without being charged. Many services have multiple types of limits. EC2 has limits on both the type of instance you can use and how many hours you can use in one month. </a:t>
            </a:r>
          </a:p>
        </p:txBody>
      </p:sp>
      <p:sp>
        <p:nvSpPr>
          <p:cNvPr id="8" name="Oval 7">
            <a:extLst>
              <a:ext uri="{FF2B5EF4-FFF2-40B4-BE49-F238E27FC236}">
                <a16:creationId xmlns="" xmlns:a16="http://schemas.microsoft.com/office/drawing/2014/main" id="{2A35D0B9-0919-4E18-8EC6-F9EB154C570A}"/>
              </a:ext>
            </a:extLst>
          </p:cNvPr>
          <p:cNvSpPr/>
          <p:nvPr/>
        </p:nvSpPr>
        <p:spPr>
          <a:xfrm>
            <a:off x="8077200" y="2743200"/>
            <a:ext cx="1066800" cy="2286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3525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h01 MCSE 70-290">
  <a:themeElements>
    <a:clrScheme name="1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fontScheme name="1_Ch01 MCSE 70-290">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h01 MCSE 70-29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h01 MCSE 70-29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h01 MCSE 70-29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h01 MCSE 70-29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h01 MCSE 70-29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h01 MCSE 70-29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Ch01 MCSE 70-290 8">
        <a:dk1>
          <a:srgbClr val="000000"/>
        </a:dk1>
        <a:lt1>
          <a:srgbClr val="FFFFFF"/>
        </a:lt1>
        <a:dk2>
          <a:srgbClr val="0033CC"/>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9">
        <a:dk1>
          <a:srgbClr val="000000"/>
        </a:dk1>
        <a:lt1>
          <a:srgbClr val="FFFFFF"/>
        </a:lt1>
        <a:dk2>
          <a:srgbClr val="0000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0">
        <a:dk1>
          <a:srgbClr val="000000"/>
        </a:dk1>
        <a:lt1>
          <a:srgbClr val="FFFFFF"/>
        </a:lt1>
        <a:dk2>
          <a:srgbClr val="0000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1">
        <a:dk1>
          <a:srgbClr val="000099"/>
        </a:dk1>
        <a:lt1>
          <a:srgbClr val="FFFFFF"/>
        </a:lt1>
        <a:dk2>
          <a:srgbClr val="000099"/>
        </a:dk2>
        <a:lt2>
          <a:srgbClr val="808080"/>
        </a:lt2>
        <a:accent1>
          <a:srgbClr val="000099"/>
        </a:accent1>
        <a:accent2>
          <a:srgbClr val="3333CC"/>
        </a:accent2>
        <a:accent3>
          <a:srgbClr val="FFFFFF"/>
        </a:accent3>
        <a:accent4>
          <a:srgbClr val="000082"/>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2">
        <a:dk1>
          <a:srgbClr val="000000"/>
        </a:dk1>
        <a:lt1>
          <a:srgbClr val="FFFFFF"/>
        </a:lt1>
        <a:dk2>
          <a:srgbClr val="0033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01 MCSE 70-290">
  <a:themeElements>
    <a:clrScheme name="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fontScheme name="Ch01 MCSE 70-290">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MCSE 70-29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01 MCSE 70-29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01 MCSE 70-29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01 MCSE 70-29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01 MCSE 70-29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01 MCSE 70-29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h01 MCSE 70-290 8">
        <a:dk1>
          <a:srgbClr val="000000"/>
        </a:dk1>
        <a:lt1>
          <a:srgbClr val="FFFFFF"/>
        </a:lt1>
        <a:dk2>
          <a:srgbClr val="0033CC"/>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9">
        <a:dk1>
          <a:srgbClr val="000000"/>
        </a:dk1>
        <a:lt1>
          <a:srgbClr val="FFFFFF"/>
        </a:lt1>
        <a:dk2>
          <a:srgbClr val="0000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0">
        <a:dk1>
          <a:srgbClr val="000000"/>
        </a:dk1>
        <a:lt1>
          <a:srgbClr val="FFFFFF"/>
        </a:lt1>
        <a:dk2>
          <a:srgbClr val="0000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1">
        <a:dk1>
          <a:srgbClr val="000099"/>
        </a:dk1>
        <a:lt1>
          <a:srgbClr val="FFFFFF"/>
        </a:lt1>
        <a:dk2>
          <a:srgbClr val="000099"/>
        </a:dk2>
        <a:lt2>
          <a:srgbClr val="808080"/>
        </a:lt2>
        <a:accent1>
          <a:srgbClr val="000099"/>
        </a:accent1>
        <a:accent2>
          <a:srgbClr val="3333CC"/>
        </a:accent2>
        <a:accent3>
          <a:srgbClr val="FFFFFF"/>
        </a:accent3>
        <a:accent4>
          <a:srgbClr val="000082"/>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2">
        <a:dk1>
          <a:srgbClr val="000000"/>
        </a:dk1>
        <a:lt1>
          <a:srgbClr val="FFFFFF"/>
        </a:lt1>
        <a:dk2>
          <a:srgbClr val="0033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h01 MCSE 70-290">
  <a:themeElements>
    <a:clrScheme name="2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fontScheme name="2_Ch01 MCSE 70-290">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h01 MCSE 70-29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Ch01 MCSE 70-29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h01 MCSE 70-29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h01 MCSE 70-29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h01 MCSE 70-29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Ch01 MCSE 70-29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Ch01 MCSE 70-290 8">
        <a:dk1>
          <a:srgbClr val="000000"/>
        </a:dk1>
        <a:lt1>
          <a:srgbClr val="FFFFFF"/>
        </a:lt1>
        <a:dk2>
          <a:srgbClr val="0033CC"/>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9">
        <a:dk1>
          <a:srgbClr val="000000"/>
        </a:dk1>
        <a:lt1>
          <a:srgbClr val="FFFFFF"/>
        </a:lt1>
        <a:dk2>
          <a:srgbClr val="0000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0">
        <a:dk1>
          <a:srgbClr val="000000"/>
        </a:dk1>
        <a:lt1>
          <a:srgbClr val="FFFFFF"/>
        </a:lt1>
        <a:dk2>
          <a:srgbClr val="0000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1">
        <a:dk1>
          <a:srgbClr val="000099"/>
        </a:dk1>
        <a:lt1>
          <a:srgbClr val="FFFFFF"/>
        </a:lt1>
        <a:dk2>
          <a:srgbClr val="000099"/>
        </a:dk2>
        <a:lt2>
          <a:srgbClr val="808080"/>
        </a:lt2>
        <a:accent1>
          <a:srgbClr val="000099"/>
        </a:accent1>
        <a:accent2>
          <a:srgbClr val="3333CC"/>
        </a:accent2>
        <a:accent3>
          <a:srgbClr val="FFFFFF"/>
        </a:accent3>
        <a:accent4>
          <a:srgbClr val="000082"/>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2">
        <a:dk1>
          <a:srgbClr val="000000"/>
        </a:dk1>
        <a:lt1>
          <a:srgbClr val="FFFFFF"/>
        </a:lt1>
        <a:dk2>
          <a:srgbClr val="0033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Template>
  <TotalTime>40584</TotalTime>
  <Words>569</Words>
  <Application>Microsoft Office PowerPoint</Application>
  <PresentationFormat>On-screen Show (4:3)</PresentationFormat>
  <Paragraphs>88</Paragraphs>
  <Slides>21</Slides>
  <Notes>1</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21</vt:i4>
      </vt:variant>
    </vt:vector>
  </HeadingPairs>
  <TitlesOfParts>
    <vt:vector size="35" baseType="lpstr">
      <vt:lpstr>Arial</vt:lpstr>
      <vt:lpstr>Corbel</vt:lpstr>
      <vt:lpstr>Times New Roman</vt:lpstr>
      <vt:lpstr>Wingdings</vt:lpstr>
      <vt:lpstr>Wingdings 2</vt:lpstr>
      <vt:lpstr>Wingdings 3</vt:lpstr>
      <vt:lpstr>1_Ch01 MCSE 70-290</vt:lpstr>
      <vt:lpstr>Ch01 MCSE 70-290</vt:lpstr>
      <vt:lpstr>Custom Design</vt:lpstr>
      <vt:lpstr>1_Custom Design</vt:lpstr>
      <vt:lpstr>2_Ch01 MCSE 70-290</vt:lpstr>
      <vt:lpstr>2_Custom Design</vt:lpstr>
      <vt:lpstr>3_Custom Design</vt:lpstr>
      <vt:lpstr>Module</vt:lpstr>
      <vt:lpstr>PowerPoint Presentation</vt:lpstr>
      <vt:lpstr>AWS EC2</vt:lpstr>
      <vt:lpstr>EC2 Features</vt:lpstr>
      <vt:lpstr>Amazon Machine Images(AMI) (1/2)</vt:lpstr>
      <vt:lpstr>Amazon Machine Images(AMI) (2/2)</vt:lpstr>
      <vt:lpstr>Create Amazon EC2 Key Pairs(1/2) </vt:lpstr>
      <vt:lpstr>Create Amazon EC2 Key Pairs(2/2) </vt:lpstr>
      <vt:lpstr>Launch EC2 Instance(1/9)</vt:lpstr>
      <vt:lpstr>Launch EC2 Instance(2/9)</vt:lpstr>
      <vt:lpstr>Launch EC2 Instance(3/9)</vt:lpstr>
      <vt:lpstr>Launch EC2 Instance(4/9)</vt:lpstr>
      <vt:lpstr>Launch EC2 Instance(5/9)</vt:lpstr>
      <vt:lpstr>Launch EC2 Instance(6/9)</vt:lpstr>
      <vt:lpstr>Launch EC2 Instance(7/9)</vt:lpstr>
      <vt:lpstr>Launch EC2 Instance(8/9)</vt:lpstr>
      <vt:lpstr>Launch EC2 Instance(9/9)</vt:lpstr>
      <vt:lpstr>Connect to Launched Instance(1/3)</vt:lpstr>
      <vt:lpstr>Connect to Launched Instance(2/3)</vt:lpstr>
      <vt:lpstr>Connect to Launched Instance(3/3)</vt:lpstr>
      <vt:lpstr>EC2 Instance Life Cycle</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Yinhua</dc:creator>
  <cp:lastModifiedBy>S.M.Reza Dibaj</cp:lastModifiedBy>
  <cp:revision>469</cp:revision>
  <dcterms:created xsi:type="dcterms:W3CDTF">2009-04-22T19:24:48Z</dcterms:created>
  <dcterms:modified xsi:type="dcterms:W3CDTF">2018-09-16T09:46:20Z</dcterms:modified>
</cp:coreProperties>
</file>