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82" r:id="rId8"/>
  </p:sldMasterIdLst>
  <p:notesMasterIdLst>
    <p:notesMasterId r:id="rId13"/>
  </p:notesMasterIdLst>
  <p:handoutMasterIdLst>
    <p:handoutMasterId r:id="rId14"/>
  </p:handoutMasterIdLst>
  <p:sldIdLst>
    <p:sldId id="450" r:id="rId9"/>
    <p:sldId id="672" r:id="rId10"/>
    <p:sldId id="673" r:id="rId11"/>
    <p:sldId id="671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2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182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30FC2F4D-A961-46C2-868E-5FAD0D53AD94}" type="datetimeFigureOut">
              <a:rPr lang="en-US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30F7C61C-A489-4FC8-B3E2-0798594B9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E5D15BB-FF28-44E5-AD62-324836140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1CA51-E80C-450D-AB1A-EFE254D510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38F7-A199-432E-89EE-8998C7C3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966B-32C6-40CF-9159-94330DE65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2065-C0B6-4AF2-AD1C-120D1854F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C4D3-5B8F-4CC4-90CB-18EDA1BEFA47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20D19-5D44-40B5-804B-8CFB7DF50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64D3-E00D-4994-A8FF-A52331D6DF6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564E-4F70-458E-8224-79B01374F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B77E-E5DE-4B8E-AC30-69D4A4D83681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C726F-90CD-42DE-BD04-162EB97F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90723-3136-4C45-ABC1-77E89E91395B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59EC-613D-4621-BD39-2945533B7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73A4-CBCA-49F4-A481-A9A9E2BA4A0C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5845-22D0-4079-B4BE-D44A55AF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A76-7C3B-4894-A61D-6844FD704B2F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9AD6-AAFC-482E-8F57-E3E82774A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5F03-B8B0-4E70-BB71-5BDEED7445C5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4AE2-A9F7-461F-8ED1-8DC675DAD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C22CA-30CB-4B03-B11C-D6DDBCCADE19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000D-9584-49B2-B272-139DFC805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7FC5-DBC2-4384-8DA9-668C63F72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C688-1747-4BB4-B4F0-7E60FAEAA0E9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19F0-BF05-49CB-9885-994DEFB9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B2971-2D58-4598-A74E-7B82D581D26D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EFB-C227-4FA8-BD46-5EEBCEA3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1965-C29E-466A-BD02-0347974FB808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DF39-F9C8-44E4-91B0-9910BCCFF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B1D6-8F4A-4081-9502-81BF1D7ED809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7A6EA-DF6B-414B-AF5E-FCDADCA7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CAC6-B447-4D59-8CE2-8912CF71002D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CBEA-5469-4674-8B62-15C7C6F77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FBD5-1F29-489F-B913-C1B9E85D76BD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22AB-0B71-40F3-9760-3DBC6841D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22BB-2B00-458C-A5FC-E2D9BC827FEA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46855-DF1C-461E-A2F0-743BF429D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DF40-3A1D-4DDA-AC02-C4D3D973E9A4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E13B2-75A7-4C8B-9C82-D614F458A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8C8A-71FD-4BD7-AE72-B8B5239F38AC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6EE76-5082-4D84-BA60-7EFB72A91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7C64-D0FC-4F77-8A39-E53CF673CB76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8F-7554-4D81-B395-030F8594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F686B-9732-46B9-9175-289337AC3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B41A1-B4EC-4CA3-B54A-564941FB639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A3410-2046-41BC-ADF3-4859695DD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9353-0FA0-4A0D-A194-45315A4E98A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2DF53-BB5F-4873-B625-CA0AA4394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796-F38D-43AD-AC45-BFD2953398B7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35340-6C05-4E25-8F1E-7F5256BF7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06F16-7F9E-4E88-A3AD-A380F388830D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151-F078-4900-AFE9-6A018485B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690A-0B36-4162-BB4B-B98DF2D779BC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650A-45BF-4079-843F-7EC8DC50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E52BA-AF7B-4360-B408-16DF44B1667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746D-60B8-4971-B471-0CDC14C4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A3ED6-EC01-4A07-8409-BE379147E2A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5759-C8E2-4729-8D4E-A9B22C98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B84A-DFF9-469F-90D9-CABD2174B419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623-F662-41CC-BC2C-11C8583BC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7A71-4976-4229-8047-0D03A2E0A49C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22472-AC26-4433-A977-2115C689C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2F68-3591-4B25-A860-D8E33823C584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ACB4E-AB33-4C0F-96B2-73F7CA9A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DE44-695A-48C8-8ECD-4618407AC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922B-CE21-4F74-8689-A4AC97D2988B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8327-5360-4947-9BFB-C912C4A2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EE56-2D75-4BA7-A8FB-B4B5E9FEC0F5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787FC-DA52-406C-99D0-1B5FCF23E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A66E-7E0C-4CF5-92E8-E3631C8F6704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1CE15-CC88-44C0-9633-6F41CC4B5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DE9A-A04C-4EA5-96DD-BF83C0367111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D10E8-D9BE-449E-A837-D619CBEED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45CD-C29B-452B-9256-5325278F81E9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36236-C256-4F58-BE5B-9D72D9787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694C1-437C-4ABD-9924-6434E97EF5CD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7E8F-591F-4FAB-94F5-52E76EC4C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9DEC-C8B5-4A50-BDC7-9B22F9F9B535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B17-4C6E-4DCD-9359-C8EB8FEB7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B5BE8-5AC9-41EC-8169-3CD0B03930CC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D607C-7AF3-4DB5-BC7F-4FE319A14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9007-F999-4DC4-A992-DCB8909101B8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F217E-0164-4805-BB00-A6CA3CFC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A7E0-24A8-4B83-BFFF-9DEAA7BC7696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E64CE-22BB-4190-B3CB-D82E2DEA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2D89-8223-438F-9925-12A9B05FE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1439D-3F03-4A56-A989-AF560102A4DA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D7E99-17CD-441D-A963-1654B8A79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DA28-80C7-4FAC-A77A-D6DFBBAF80E5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E81C-6F4F-4D61-9AE7-534188E3E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17E6-CB85-421D-83F3-2315B6B1E541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8FF0-0985-4644-9670-88D263BEC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D7EB-D538-4779-B571-D95682AF4E54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F2495-17F0-4988-8315-A14E5267F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0FBB8-1B3A-45AD-8139-5EFF7FD32211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3772-107B-43AC-9F08-1D343E98A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6A6FF-5932-4957-8C93-9BA3792A7684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A5D9-1E4F-4E54-AECF-74F6DE771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2A4-FBA1-4A92-8201-779B7891D26C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8CC7B-0BBD-42DD-9618-01520A913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7D64-57FF-4148-91D3-F2A55A4454DD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3EF8-3AC6-4A2E-88FA-3ACCB98A2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E0A8-0A73-4D1F-9317-2D6F05D88D78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5F50-4FEE-4E61-812C-EE961AC4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A113-7B07-47EB-AAF3-C94CD1AEBEF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05BC0-7B16-404F-8A6D-4A6FC6309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95B5-0125-457E-AB7B-B103BD377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6529-21F6-4160-ACA8-4FBB237D073A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BA5D-DEB5-4079-8AD1-6EA6419F8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E29D-4941-4A1D-A842-AF267229439A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11B4-5AD9-4131-BB37-E5E74CF2F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9C0A-B44D-4866-BEC1-0C8057CA4B78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B269A-5C85-4BFE-A9E0-D6A5EEFD3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61B20-E503-4CA4-BE8D-C272373A63F4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92E3E-74DF-4BD2-8C13-35E6B43C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3D46-3D85-4736-9F2A-66A2D90DE2E6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2D66A-0835-4D01-A149-F0B5AABE3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8D2F-5BD4-4433-ABD9-79460CA9F726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61BF0-FF86-4626-8773-171CB2BDC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0935-E774-48A7-8123-364C4AD09CB3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CF90-A648-4E53-837D-7EE160BF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653F1-99A6-4B25-B1CA-B9F6B1735B6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3963-3497-4335-A757-AC4541047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4ADB-DD21-4EEB-9E1A-3F2A92EEFFA3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FA7A-73C3-4D0B-B4FC-2ED48483E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4766-0D0D-4A21-A1B4-03D9B2688698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002D6-9B2A-4891-BDCD-12A26A461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C14D-AA80-4A28-9E80-167B6D37E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8261-FF2E-4527-B473-84D71335131A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17B3-930D-4CB7-870B-7C3B5037C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BA7E-D401-44D3-B054-006A587AEA52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D0EE-47F5-485A-BC8B-C1F600F3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5E20-E7E7-4B43-9148-818C6CEB0708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5BB0-8491-45FD-9531-930391EAA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B0C2A-941F-4653-90CA-7701C3DBDFB2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A728-EF09-45BB-BE2E-AE15EBC9D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02A6-1F45-4B4B-8F9A-0C1144D099F2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9FE4-6E05-41E5-BD2F-339DE7355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6E4BC-1547-48B1-A055-69A356B23CA2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6AA1-8D04-486C-A3C7-747F5175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DFF79-2478-45C9-B9D9-5B4527EA651B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EE92-E04E-4222-8DA7-233994321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15AA6-75F4-4ECF-9C1D-F6421BBD3EC0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5ED8-3EAA-42C9-B4F7-3509A147B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C5C8-A875-452D-B55A-9282C7A59DB1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67F75-495A-4E08-A00B-86655D149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17A9-EC74-4FDE-8AE9-04D3635DADDA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F686B-9732-46B9-9175-289337AC33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8D5B-3503-4FAB-BC95-5A3C75345B68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DE44-695A-48C8-8ECD-4618407AC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1071-CF74-47C9-8325-E94D02E08D3E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82D89-8223-438F-9925-12A9B05FE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16A-1805-4E0D-AFE3-ECA65163C124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95B5-0125-457E-AB7B-B103BD377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E250-C96C-4F17-987C-3D3CE7454520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C14D-AA80-4A28-9E80-167B6D37E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9DD6-3123-4FBC-875F-65A2870FD5F1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67F75-495A-4E08-A00B-86655D149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2548852-FF9E-4CFF-82B2-4A5E7345F186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FBA41324-ED64-4BD0-928C-BAB329FEB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F582-5A5C-4A90-8066-35D2CD0F81F0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3966B-32C6-40CF-9159-94330DE65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B1B1-6784-47B3-AE4A-A0F7BA1641EE}" type="datetime1">
              <a:rPr lang="en-US" sz="1100" smtClean="0">
                <a:solidFill>
                  <a:schemeClr val="tx2"/>
                </a:solidFill>
              </a:rPr>
              <a:pPr/>
              <a:t>9/5/2018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12065-C0B6-4AF2-AD1C-120D1854F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41324-ED64-4BD0-928C-BAB329FEB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4A81BD-7C28-4CD4-A0A2-CE3E28EED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A553121-05D0-4070-8682-1849518C2D8A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CAEEC7-31E5-4A4E-A0A4-26D1A6AC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24BAB3E0-7559-4BC4-9418-7E7EA8A8FBD5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AA7275B-799A-4C1E-A143-FE28EEA1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7EC36430-9C12-4280-A9FE-BF37BB53D1D7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73548245-ED5B-4983-9BBD-DF5285F26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CDC0DF2-BE8C-4B55-A16B-3D3EBF28AAEE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A3F3E-C8AF-469C-8BF9-0DB2ED185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37E7D9B7-CD77-42A0-AF63-B87192D9F83F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93F66043-F32C-4CB8-A71E-6630EC0E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8BBC9954-CA91-4D6B-9D55-A31613D270BA}" type="datetime1">
              <a:rPr lang="en-US" smtClean="0"/>
              <a:pPr>
                <a:defRPr/>
              </a:pPr>
              <a:t>9/5/2018</a:t>
            </a:fld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B4758245-39C4-425B-9F54-0FCEBEEF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64364B-1BF1-4253-A96B-22FE0FBD69E1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24A81BD-7C28-4CD4-A0A2-CE3E28EEDF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Engineering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3268645" y="1685925"/>
            <a:ext cx="195380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Yin Hua Li</a:t>
            </a:r>
          </a:p>
          <a:p>
            <a:pPr algn="ctr"/>
            <a:r>
              <a:rPr lang="en-US" sz="1600" dirty="0"/>
              <a:t>Centennial College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Week#2 ,2018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2314" y="4236718"/>
            <a:ext cx="456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AWS  Simple Storage Service (S3)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AAB3-448F-4FDF-8B42-24824D20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A57A-D90F-476F-9F59-08C30EF2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S3 is a cloud-based object storage service from Amazon</a:t>
            </a:r>
          </a:p>
          <a:p>
            <a:r>
              <a:rPr lang="en-CA" dirty="0"/>
              <a:t>S3 can be used to store and retrieve virtually unlimited amounts of data at any time from anywhere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079E5-BE54-4F37-8061-770C2A23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099C-8640-4967-9F4E-9F0B43B1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Concepts &amp; Terminologies in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E0CA-66BC-4575-B622-7705FDAD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800600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Buckets</a:t>
            </a:r>
          </a:p>
          <a:p>
            <a:pPr lvl="1"/>
            <a:r>
              <a:rPr lang="en-CA" dirty="0"/>
              <a:t>An bucket is a logic unit in S3, just like a folder. It is a container in which objects can be stored. A bucket can contain folders as well</a:t>
            </a:r>
          </a:p>
          <a:p>
            <a:pPr lvl="1"/>
            <a:r>
              <a:rPr lang="en-CA" dirty="0"/>
              <a:t>Buckets are created at root level in S3 with a globally unique name</a:t>
            </a:r>
          </a:p>
          <a:p>
            <a:pPr lvl="1"/>
            <a:r>
              <a:rPr lang="en-CA" dirty="0"/>
              <a:t>Any number of objects can be stored in each bucket</a:t>
            </a:r>
          </a:p>
          <a:p>
            <a:r>
              <a:rPr lang="en-CA" dirty="0"/>
              <a:t>Objects</a:t>
            </a:r>
          </a:p>
          <a:p>
            <a:pPr lvl="1"/>
            <a:r>
              <a:rPr lang="en-CA" dirty="0"/>
              <a:t>Objects are the basic entities stored in S3</a:t>
            </a:r>
          </a:p>
          <a:p>
            <a:pPr lvl="1"/>
            <a:r>
              <a:rPr lang="en-CA" dirty="0"/>
              <a:t>Each object consists of the data, metadata, and a globally unique identifier</a:t>
            </a:r>
          </a:p>
          <a:p>
            <a:pPr lvl="1"/>
            <a:r>
              <a:rPr lang="en-CA" dirty="0"/>
              <a:t>An object is identified with a unique key(name) with the bucket and a version ID, if versioning is enabled on the bucket</a:t>
            </a:r>
          </a:p>
          <a:p>
            <a:r>
              <a:rPr lang="en-CA" dirty="0"/>
              <a:t>Keys</a:t>
            </a:r>
          </a:p>
          <a:p>
            <a:pPr lvl="1"/>
            <a:r>
              <a:rPr lang="en-CA" dirty="0"/>
              <a:t>A key is the name that is assigned to an object. It is a unique identifier or name for an object within a bucket</a:t>
            </a:r>
          </a:p>
          <a:p>
            <a:pPr lvl="1"/>
            <a:r>
              <a:rPr lang="en-CA" dirty="0"/>
              <a:t>Every object in a bucket has only one key associated with it. The combination of a bucket, key and its respective version ID uniquely identifies an object within a bucket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E023-FEC3-499B-B906-26232B6E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400"/>
              <a:t>https://aws.amazon.com/s3/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5710"/>
      </p:ext>
    </p:extLst>
  </p:cSld>
  <p:clrMapOvr>
    <a:masterClrMapping/>
  </p:clrMapOvr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24895</TotalTime>
  <Words>232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</vt:lpstr>
      <vt:lpstr>Corbel</vt:lpstr>
      <vt:lpstr>Times New Roman</vt:lpstr>
      <vt:lpstr>Wingdings</vt:lpstr>
      <vt:lpstr>Wingdings 2</vt:lpstr>
      <vt:lpstr>Wingdings 3</vt:lpstr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Module</vt:lpstr>
      <vt:lpstr>PowerPoint Presentation</vt:lpstr>
      <vt:lpstr>Amazon S3</vt:lpstr>
      <vt:lpstr>Concepts &amp; Terminologies in S3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Yinhua</dc:creator>
  <cp:lastModifiedBy>Yin Hua Li</cp:lastModifiedBy>
  <cp:revision>519</cp:revision>
  <dcterms:created xsi:type="dcterms:W3CDTF">2009-04-22T19:24:48Z</dcterms:created>
  <dcterms:modified xsi:type="dcterms:W3CDTF">2018-09-05T17:27:10Z</dcterms:modified>
</cp:coreProperties>
</file>