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1" r:id="rId2"/>
    <p:sldMasterId id="2147483652" r:id="rId3"/>
    <p:sldMasterId id="2147483653" r:id="rId4"/>
    <p:sldMasterId id="2147483654" r:id="rId5"/>
    <p:sldMasterId id="2147483655" r:id="rId6"/>
    <p:sldMasterId id="2147483656" r:id="rId7"/>
    <p:sldMasterId id="2147483782" r:id="rId8"/>
  </p:sldMasterIdLst>
  <p:notesMasterIdLst>
    <p:notesMasterId r:id="rId22"/>
  </p:notesMasterIdLst>
  <p:handoutMasterIdLst>
    <p:handoutMasterId r:id="rId23"/>
  </p:handoutMasterIdLst>
  <p:sldIdLst>
    <p:sldId id="450" r:id="rId9"/>
    <p:sldId id="647" r:id="rId10"/>
    <p:sldId id="672" r:id="rId11"/>
    <p:sldId id="679" r:id="rId12"/>
    <p:sldId id="675" r:id="rId13"/>
    <p:sldId id="677" r:id="rId14"/>
    <p:sldId id="682" r:id="rId15"/>
    <p:sldId id="681" r:id="rId16"/>
    <p:sldId id="683" r:id="rId17"/>
    <p:sldId id="673" r:id="rId18"/>
    <p:sldId id="674" r:id="rId19"/>
    <p:sldId id="684" r:id="rId20"/>
    <p:sldId id="671" r:id="rId21"/>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E" initials="CE"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E4C"/>
    <a:srgbClr val="CCCC00"/>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712" autoAdjust="0"/>
    <p:restoredTop sz="94660" autoAdjust="0"/>
  </p:normalViewPr>
  <p:slideViewPr>
    <p:cSldViewPr>
      <p:cViewPr varScale="1">
        <p:scale>
          <a:sx n="68" d="100"/>
          <a:sy n="68" d="100"/>
        </p:scale>
        <p:origin x="1004"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notesMaster" Target="notesMasters/notesMaster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05-08-01T16:59:26.960" idx="8">
    <p:pos x="10" y="10"/>
    <p:text>Global comments:
1. Is it okay that the title slides have a purple background?
2. The titles on every slide (including the first slide) are in navy blue, instead of black - okay?
3. The bullets (acual bullet icon) on every other slide are in navy blue - okay?
4. Also, please note that the 'g' in Oracle 10g  in the footer is not italicized (I don't think it can be).
Global to this PPT: Please note that the figure slides have the figure caption as slide title, not heading  - okay? (The individual slides are commented.)</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pPr>
              <a:defRPr/>
            </a:pPr>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pPr>
              <a:defRPr/>
            </a:pPr>
            <a:fld id="{30FC2F4D-A961-46C2-868E-5FAD0D53AD94}" type="datetimeFigureOut">
              <a:rPr lang="en-US"/>
              <a:pPr>
                <a:defRPr/>
              </a:pPr>
              <a:t>9/21/2018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pPr>
              <a:defRPr/>
            </a:pPr>
            <a:r>
              <a:rPr lang="en-US"/>
              <a:t>Revised Based on the slides "Guide to Oracle 10g"</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pPr>
              <a:defRPr/>
            </a:pPr>
            <a:fld id="{30F7C61C-A489-4FC8-B3E2-0798594B91EE}" type="slidenum">
              <a:rPr lang="en-US"/>
              <a:pPr>
                <a:defRPr/>
              </a:pPr>
              <a:t>‹#›</a:t>
            </a:fld>
            <a:endParaRPr lang="en-US"/>
          </a:p>
        </p:txBody>
      </p:sp>
    </p:spTree>
    <p:extLst>
      <p:ext uri="{BB962C8B-B14F-4D97-AF65-F5344CB8AC3E}">
        <p14:creationId xmlns:p14="http://schemas.microsoft.com/office/powerpoint/2010/main" val="25899021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0" hangingPunct="0">
              <a:defRPr sz="1300"/>
            </a:lvl1pPr>
          </a:lstStyle>
          <a:p>
            <a:pPr>
              <a:defRPr/>
            </a:pPr>
            <a:endParaRPr lang="en-US"/>
          </a:p>
        </p:txBody>
      </p:sp>
      <p:sp>
        <p:nvSpPr>
          <p:cNvPr id="7171"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0" hangingPunct="0">
              <a:defRPr sz="1300"/>
            </a:lvl1pPr>
          </a:lstStyle>
          <a:p>
            <a:pPr>
              <a:defRPr/>
            </a:pPr>
            <a:endParaRPr lang="en-US"/>
          </a:p>
        </p:txBody>
      </p:sp>
      <p:sp>
        <p:nvSpPr>
          <p:cNvPr id="3584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0" hangingPunct="0">
              <a:defRPr sz="1300"/>
            </a:lvl1pPr>
          </a:lstStyle>
          <a:p>
            <a:pPr>
              <a:defRPr/>
            </a:pPr>
            <a:r>
              <a:rPr lang="en-US"/>
              <a:t>Revised Based on the slides "Guide to Oracle 10g"</a:t>
            </a:r>
          </a:p>
        </p:txBody>
      </p:sp>
      <p:sp>
        <p:nvSpPr>
          <p:cNvPr id="7175"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0" hangingPunct="0">
              <a:defRPr sz="1300"/>
            </a:lvl1pPr>
          </a:lstStyle>
          <a:p>
            <a:pPr>
              <a:defRPr/>
            </a:pPr>
            <a:fld id="{9E5D15BB-FF28-44E5-AD62-324836140394}" type="slidenum">
              <a:rPr lang="en-US"/>
              <a:pPr>
                <a:defRPr/>
              </a:pPr>
              <a:t>‹#›</a:t>
            </a:fld>
            <a:endParaRPr lang="en-US"/>
          </a:p>
        </p:txBody>
      </p:sp>
    </p:spTree>
    <p:extLst>
      <p:ext uri="{BB962C8B-B14F-4D97-AF65-F5344CB8AC3E}">
        <p14:creationId xmlns:p14="http://schemas.microsoft.com/office/powerpoint/2010/main" val="269177975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Slide Number Placeholder 3"/>
          <p:cNvSpPr>
            <a:spLocks noGrp="1"/>
          </p:cNvSpPr>
          <p:nvPr>
            <p:ph type="sldNum" sz="quarter" idx="5"/>
          </p:nvPr>
        </p:nvSpPr>
        <p:spPr>
          <a:noFill/>
        </p:spPr>
        <p:txBody>
          <a:bodyPr/>
          <a:lstStyle/>
          <a:p>
            <a:fld id="{A0A1CA51-E80C-450D-AB1A-EFE254D510E5}"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XML Web Services with Visual Studio</a:t>
            </a:r>
          </a:p>
        </p:txBody>
      </p:sp>
      <p:sp>
        <p:nvSpPr>
          <p:cNvPr id="5" name="Rectangle 5"/>
          <p:cNvSpPr>
            <a:spLocks noGrp="1" noChangeArrowheads="1"/>
          </p:cNvSpPr>
          <p:nvPr>
            <p:ph type="sldNum" sz="quarter" idx="11"/>
          </p:nvPr>
        </p:nvSpPr>
        <p:spPr>
          <a:ln/>
        </p:spPr>
        <p:txBody>
          <a:bodyPr/>
          <a:lstStyle>
            <a:lvl1pPr>
              <a:defRPr/>
            </a:lvl1pPr>
          </a:lstStyle>
          <a:p>
            <a:pPr>
              <a:defRPr/>
            </a:pPr>
            <a:fld id="{717F38F7-A199-432E-89EE-8998C7C3E99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XML Web Services with Visual Studio</a:t>
            </a:r>
          </a:p>
        </p:txBody>
      </p:sp>
      <p:sp>
        <p:nvSpPr>
          <p:cNvPr id="5" name="Rectangle 5"/>
          <p:cNvSpPr>
            <a:spLocks noGrp="1" noChangeArrowheads="1"/>
          </p:cNvSpPr>
          <p:nvPr>
            <p:ph type="sldNum" sz="quarter" idx="11"/>
          </p:nvPr>
        </p:nvSpPr>
        <p:spPr>
          <a:ln/>
        </p:spPr>
        <p:txBody>
          <a:bodyPr/>
          <a:lstStyle>
            <a:lvl1pPr>
              <a:defRPr/>
            </a:lvl1pPr>
          </a:lstStyle>
          <a:p>
            <a:pPr>
              <a:defRPr/>
            </a:pPr>
            <a:fld id="{0523966B-32C6-40CF-9159-94330DE6536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XML Web Services with Visual Studio</a:t>
            </a:r>
          </a:p>
        </p:txBody>
      </p:sp>
      <p:sp>
        <p:nvSpPr>
          <p:cNvPr id="5" name="Rectangle 5"/>
          <p:cNvSpPr>
            <a:spLocks noGrp="1" noChangeArrowheads="1"/>
          </p:cNvSpPr>
          <p:nvPr>
            <p:ph type="sldNum" sz="quarter" idx="11"/>
          </p:nvPr>
        </p:nvSpPr>
        <p:spPr>
          <a:ln/>
        </p:spPr>
        <p:txBody>
          <a:bodyPr/>
          <a:lstStyle>
            <a:lvl1pPr>
              <a:defRPr/>
            </a:lvl1pPr>
          </a:lstStyle>
          <a:p>
            <a:pPr>
              <a:defRPr/>
            </a:pPr>
            <a:fld id="{F2412065-C0B6-4AF2-AD1C-120D1854FC5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7AAFC4D3-5B8F-4CC4-90CB-18EDA1BEFA47}" type="datetime1">
              <a:rPr lang="en-US" smtClean="0"/>
              <a:pPr>
                <a:defRPr/>
              </a:pPr>
              <a:t>9/21/2018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48520D19-5D44-40B5-804B-8CFB7DF50A52}"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6A9464D3-E00D-4994-A8FF-A52331D6DF6E}" type="datetime1">
              <a:rPr lang="en-US" smtClean="0"/>
              <a:pPr>
                <a:defRPr/>
              </a:pPr>
              <a:t>9/21/2018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18A2564E-4F70-458E-8224-79B01374F7C3}"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6FF1B77E-E5DE-4B8E-AC30-69D4A4D83681}" type="datetime1">
              <a:rPr lang="en-US" smtClean="0"/>
              <a:pPr>
                <a:defRPr/>
              </a:pPr>
              <a:t>9/21/2018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68DC726F-90CD-42DE-BD04-162EB97F366D}"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B8990723-3136-4C45-ABC1-77E89E91395B}" type="datetime1">
              <a:rPr lang="en-US" smtClean="0"/>
              <a:pPr>
                <a:defRPr/>
              </a:pPr>
              <a:t>9/21/2018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00C559EC-613D-4621-BD39-2945533B71B8}"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D90273A4-CBCA-49F4-A481-A9A9E2BA4A0C}" type="datetime1">
              <a:rPr lang="en-US" smtClean="0"/>
              <a:pPr>
                <a:defRPr/>
              </a:pPr>
              <a:t>9/21/2018</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9" name="Rectangle 6"/>
          <p:cNvSpPr>
            <a:spLocks noGrp="1" noChangeArrowheads="1"/>
          </p:cNvSpPr>
          <p:nvPr>
            <p:ph type="sldNum" sz="quarter" idx="12"/>
          </p:nvPr>
        </p:nvSpPr>
        <p:spPr>
          <a:ln/>
        </p:spPr>
        <p:txBody>
          <a:bodyPr/>
          <a:lstStyle>
            <a:lvl1pPr>
              <a:defRPr/>
            </a:lvl1pPr>
          </a:lstStyle>
          <a:p>
            <a:pPr>
              <a:defRPr/>
            </a:pPr>
            <a:fld id="{C8BB5845-22D0-4079-B4BE-D44A55AFDBCA}"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5955AA76-7C3B-4894-A61D-6844FD704B2F}" type="datetime1">
              <a:rPr lang="en-US" smtClean="0"/>
              <a:pPr>
                <a:defRPr/>
              </a:pPr>
              <a:t>9/21/2018</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5" name="Rectangle 6"/>
          <p:cNvSpPr>
            <a:spLocks noGrp="1" noChangeArrowheads="1"/>
          </p:cNvSpPr>
          <p:nvPr>
            <p:ph type="sldNum" sz="quarter" idx="12"/>
          </p:nvPr>
        </p:nvSpPr>
        <p:spPr>
          <a:ln/>
        </p:spPr>
        <p:txBody>
          <a:bodyPr/>
          <a:lstStyle>
            <a:lvl1pPr>
              <a:defRPr/>
            </a:lvl1pPr>
          </a:lstStyle>
          <a:p>
            <a:pPr>
              <a:defRPr/>
            </a:pPr>
            <a:fld id="{29A79AD6-AAFC-482E-8F57-E3E82774AB79}"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B6205F03-B8B0-4E70-BB71-5BDEED7445C5}" type="datetime1">
              <a:rPr lang="en-US" smtClean="0"/>
              <a:pPr>
                <a:defRPr/>
              </a:pPr>
              <a:t>9/21/2018</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4" name="Rectangle 6"/>
          <p:cNvSpPr>
            <a:spLocks noGrp="1" noChangeArrowheads="1"/>
          </p:cNvSpPr>
          <p:nvPr>
            <p:ph type="sldNum" sz="quarter" idx="12"/>
          </p:nvPr>
        </p:nvSpPr>
        <p:spPr>
          <a:ln/>
        </p:spPr>
        <p:txBody>
          <a:bodyPr/>
          <a:lstStyle>
            <a:lvl1pPr>
              <a:defRPr/>
            </a:lvl1pPr>
          </a:lstStyle>
          <a:p>
            <a:pPr>
              <a:defRPr/>
            </a:pPr>
            <a:fld id="{E5F44AE2-A9F7-461F-8ED1-8DC675DAD783}"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A4DC22CA-30CB-4B03-B11C-D6DDBCCADE19}" type="datetime1">
              <a:rPr lang="en-US" smtClean="0"/>
              <a:pPr>
                <a:defRPr/>
              </a:pPr>
              <a:t>9/21/2018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5592000D-9584-49B2-B272-139DFC8058B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XML Web Services with Visual Studio</a:t>
            </a:r>
          </a:p>
        </p:txBody>
      </p:sp>
      <p:sp>
        <p:nvSpPr>
          <p:cNvPr id="5" name="Rectangle 5"/>
          <p:cNvSpPr>
            <a:spLocks noGrp="1" noChangeArrowheads="1"/>
          </p:cNvSpPr>
          <p:nvPr>
            <p:ph type="sldNum" sz="quarter" idx="11"/>
          </p:nvPr>
        </p:nvSpPr>
        <p:spPr>
          <a:ln/>
        </p:spPr>
        <p:txBody>
          <a:bodyPr/>
          <a:lstStyle>
            <a:lvl1pPr>
              <a:defRPr/>
            </a:lvl1pPr>
          </a:lstStyle>
          <a:p>
            <a:pPr>
              <a:defRPr/>
            </a:pPr>
            <a:fld id="{70F27FC5-DBC2-4384-8DA9-668C63F72A7F}"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0090C688-1747-4BB4-B4F0-7E60FAEAA0E9}" type="datetime1">
              <a:rPr lang="en-US" smtClean="0"/>
              <a:pPr>
                <a:defRPr/>
              </a:pPr>
              <a:t>9/21/2018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1B6819F0-BF05-49CB-9885-994DEFB95A8C}"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DC0B2971-2D58-4598-A74E-7B82D581D26D}" type="datetime1">
              <a:rPr lang="en-US" smtClean="0"/>
              <a:pPr>
                <a:defRPr/>
              </a:pPr>
              <a:t>9/21/2018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4C520EFB-C227-4FA8-BD46-5EEBCEA3CA8C}"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33301965-C29E-466A-BD02-0347974FB808}" type="datetime1">
              <a:rPr lang="en-US" smtClean="0"/>
              <a:pPr>
                <a:defRPr/>
              </a:pPr>
              <a:t>9/21/2018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E9DFDF39-F9C8-44E4-91B0-9910BCCFF7EA}"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41E8B1D6-8F4A-4081-9502-81BF1D7ED809}" type="datetime1">
              <a:rPr lang="en-US" smtClean="0"/>
              <a:pPr>
                <a:defRPr/>
              </a:pPr>
              <a:t>9/21/2018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8957A6EA-DF6B-414B-AF5E-FCDADCA77576}"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ED3CCAC6-B447-4D59-8CE2-8912CF71002D}" type="datetime1">
              <a:rPr lang="en-US" smtClean="0"/>
              <a:pPr>
                <a:defRPr/>
              </a:pPr>
              <a:t>9/21/2018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4341CBEA-5469-4674-8B62-15C7C6F77CC3}"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55FFFBD5-1F29-489F-B913-C1B9E85D76BD}" type="datetime1">
              <a:rPr lang="en-US" smtClean="0"/>
              <a:pPr>
                <a:defRPr/>
              </a:pPr>
              <a:t>9/21/2018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AE1722AB-0B71-40F3-9760-3DBC6841DBBB}"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2F2E22BB-2B00-458C-A5FC-E2D9BC827FEA}" type="datetime1">
              <a:rPr lang="en-US" smtClean="0"/>
              <a:pPr>
                <a:defRPr/>
              </a:pPr>
              <a:t>9/21/2018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34B46855-DF1C-461E-A2F0-743BF429DC50}"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2D9ADF40-3A1D-4DDA-AC02-C4D3D973E9A4}" type="datetime1">
              <a:rPr lang="en-US" smtClean="0"/>
              <a:pPr>
                <a:defRPr/>
              </a:pPr>
              <a:t>9/21/2018</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9" name="Rectangle 6"/>
          <p:cNvSpPr>
            <a:spLocks noGrp="1" noChangeArrowheads="1"/>
          </p:cNvSpPr>
          <p:nvPr>
            <p:ph type="sldNum" sz="quarter" idx="12"/>
          </p:nvPr>
        </p:nvSpPr>
        <p:spPr>
          <a:ln/>
        </p:spPr>
        <p:txBody>
          <a:bodyPr/>
          <a:lstStyle>
            <a:lvl1pPr>
              <a:defRPr/>
            </a:lvl1pPr>
          </a:lstStyle>
          <a:p>
            <a:pPr>
              <a:defRPr/>
            </a:pPr>
            <a:fld id="{520E13B2-75A7-4C8B-9C82-D614F458AF0B}"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65B08C8A-71FD-4BD7-AE72-B8B5239F38AC}" type="datetime1">
              <a:rPr lang="en-US" smtClean="0"/>
              <a:pPr>
                <a:defRPr/>
              </a:pPr>
              <a:t>9/21/2018</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5" name="Rectangle 6"/>
          <p:cNvSpPr>
            <a:spLocks noGrp="1" noChangeArrowheads="1"/>
          </p:cNvSpPr>
          <p:nvPr>
            <p:ph type="sldNum" sz="quarter" idx="12"/>
          </p:nvPr>
        </p:nvSpPr>
        <p:spPr>
          <a:ln/>
        </p:spPr>
        <p:txBody>
          <a:bodyPr/>
          <a:lstStyle>
            <a:lvl1pPr>
              <a:defRPr/>
            </a:lvl1pPr>
          </a:lstStyle>
          <a:p>
            <a:pPr>
              <a:defRPr/>
            </a:pPr>
            <a:fld id="{9716EE76-5082-4D84-BA60-7EFB72A91FEA}"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0847C64-D0FC-4F77-8A39-E53CF673CB76}" type="datetime1">
              <a:rPr lang="en-US" smtClean="0"/>
              <a:pPr>
                <a:defRPr/>
              </a:pPr>
              <a:t>9/21/2018</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4" name="Rectangle 6"/>
          <p:cNvSpPr>
            <a:spLocks noGrp="1" noChangeArrowheads="1"/>
          </p:cNvSpPr>
          <p:nvPr>
            <p:ph type="sldNum" sz="quarter" idx="12"/>
          </p:nvPr>
        </p:nvSpPr>
        <p:spPr>
          <a:ln/>
        </p:spPr>
        <p:txBody>
          <a:bodyPr/>
          <a:lstStyle>
            <a:lvl1pPr>
              <a:defRPr/>
            </a:lvl1pPr>
          </a:lstStyle>
          <a:p>
            <a:pPr>
              <a:defRPr/>
            </a:pPr>
            <a:fld id="{7BBBDC8F-7554-4D81-B395-030F85949AD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XML Web Services with Visual Studio</a:t>
            </a:r>
          </a:p>
        </p:txBody>
      </p:sp>
      <p:sp>
        <p:nvSpPr>
          <p:cNvPr id="5" name="Rectangle 5"/>
          <p:cNvSpPr>
            <a:spLocks noGrp="1" noChangeArrowheads="1"/>
          </p:cNvSpPr>
          <p:nvPr>
            <p:ph type="sldNum" sz="quarter" idx="11"/>
          </p:nvPr>
        </p:nvSpPr>
        <p:spPr>
          <a:ln/>
        </p:spPr>
        <p:txBody>
          <a:bodyPr/>
          <a:lstStyle>
            <a:lvl1pPr>
              <a:defRPr/>
            </a:lvl1pPr>
          </a:lstStyle>
          <a:p>
            <a:pPr>
              <a:defRPr/>
            </a:pPr>
            <a:fld id="{4C6F686B-9732-46B9-9175-289337AC330F}"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ADFB41A1-B4EC-4CA3-B54A-564941FB639E}" type="datetime1">
              <a:rPr lang="en-US" smtClean="0"/>
              <a:pPr>
                <a:defRPr/>
              </a:pPr>
              <a:t>9/21/2018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2FBA3410-2046-41BC-ADF3-4859695DD6B8}"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4319353-0FA0-4A0D-A194-45315A4E98AE}" type="datetime1">
              <a:rPr lang="en-US" smtClean="0"/>
              <a:pPr>
                <a:defRPr/>
              </a:pPr>
              <a:t>9/21/2018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4492DF53-BB5F-4873-B625-CA0AA439485B}"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E355E796-F38D-43AD-AC45-BFD2953398B7}" type="datetime1">
              <a:rPr lang="en-US" smtClean="0"/>
              <a:pPr>
                <a:defRPr/>
              </a:pPr>
              <a:t>9/21/2018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38F35340-6C05-4E25-8F1E-7F5256BF78AC}"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05D06F16-7F9E-4E88-A3AD-A380F388830D}" type="datetime1">
              <a:rPr lang="en-US" smtClean="0"/>
              <a:pPr>
                <a:defRPr/>
              </a:pPr>
              <a:t>9/21/2018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CED49151-F078-4900-AFE9-6A018485B5E6}"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6059690A-0B36-4162-BB4B-B98DF2D779BC}" type="datetime1">
              <a:rPr lang="en-US" smtClean="0"/>
              <a:pPr>
                <a:defRPr/>
              </a:pPr>
              <a:t>9/21/2018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7A88650A-45BF-4079-843F-7EC8DC5070CA}"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112E52BA-AF7B-4360-B408-16DF44B1667E}" type="datetime1">
              <a:rPr lang="en-US" smtClean="0"/>
              <a:pPr>
                <a:defRPr/>
              </a:pPr>
              <a:t>9/21/2018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6451746D-60B8-4971-B471-0CDC14C47BE1}"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5D3A3ED6-EC01-4A07-8409-BE379147E2AE}" type="datetime1">
              <a:rPr lang="en-US" smtClean="0"/>
              <a:pPr>
                <a:defRPr/>
              </a:pPr>
              <a:t>9/21/2018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17BB5759-C8E2-4729-8D4E-A9B22C987A40}"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FECFB84A-DFF9-469F-90D9-CABD2174B419}" type="datetime1">
              <a:rPr lang="en-US" smtClean="0"/>
              <a:pPr>
                <a:defRPr/>
              </a:pPr>
              <a:t>9/21/2018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9B458623-F662-41CC-BC2C-11C8583BC47C}"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B7C37A71-4976-4229-8047-0D03A2E0A49C}" type="datetime1">
              <a:rPr lang="en-US" smtClean="0"/>
              <a:pPr>
                <a:defRPr/>
              </a:pPr>
              <a:t>9/21/2018</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9" name="Rectangle 6"/>
          <p:cNvSpPr>
            <a:spLocks noGrp="1" noChangeArrowheads="1"/>
          </p:cNvSpPr>
          <p:nvPr>
            <p:ph type="sldNum" sz="quarter" idx="12"/>
          </p:nvPr>
        </p:nvSpPr>
        <p:spPr>
          <a:ln/>
        </p:spPr>
        <p:txBody>
          <a:bodyPr/>
          <a:lstStyle>
            <a:lvl1pPr>
              <a:defRPr/>
            </a:lvl1pPr>
          </a:lstStyle>
          <a:p>
            <a:pPr>
              <a:defRPr/>
            </a:pPr>
            <a:fld id="{25B22472-AC26-4433-A977-2115C689CEDD}" type="slidenum">
              <a:rPr lang="en-US"/>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3BBC2F68-3591-4B25-A860-D8E33823C584}" type="datetime1">
              <a:rPr lang="en-US" smtClean="0"/>
              <a:pPr>
                <a:defRPr/>
              </a:pPr>
              <a:t>9/21/2018</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5" name="Rectangle 6"/>
          <p:cNvSpPr>
            <a:spLocks noGrp="1" noChangeArrowheads="1"/>
          </p:cNvSpPr>
          <p:nvPr>
            <p:ph type="sldNum" sz="quarter" idx="12"/>
          </p:nvPr>
        </p:nvSpPr>
        <p:spPr>
          <a:ln/>
        </p:spPr>
        <p:txBody>
          <a:bodyPr/>
          <a:lstStyle>
            <a:lvl1pPr>
              <a:defRPr/>
            </a:lvl1pPr>
          </a:lstStyle>
          <a:p>
            <a:pPr>
              <a:defRPr/>
            </a:pPr>
            <a:fld id="{FB3ACB4E-AB33-4C0F-96B2-73F7CA9A0C8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XML Web Services with Visual Studio</a:t>
            </a:r>
          </a:p>
        </p:txBody>
      </p:sp>
      <p:sp>
        <p:nvSpPr>
          <p:cNvPr id="6" name="Rectangle 5"/>
          <p:cNvSpPr>
            <a:spLocks noGrp="1" noChangeArrowheads="1"/>
          </p:cNvSpPr>
          <p:nvPr>
            <p:ph type="sldNum" sz="quarter" idx="11"/>
          </p:nvPr>
        </p:nvSpPr>
        <p:spPr>
          <a:ln/>
        </p:spPr>
        <p:txBody>
          <a:bodyPr/>
          <a:lstStyle>
            <a:lvl1pPr>
              <a:defRPr/>
            </a:lvl1pPr>
          </a:lstStyle>
          <a:p>
            <a:pPr>
              <a:defRPr/>
            </a:pPr>
            <a:fld id="{86D8DE44-695A-48C8-8ECD-4618407AC924}"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3154922B-CE21-4F74-8689-A4AC97D2988B}" type="datetime1">
              <a:rPr lang="en-US" smtClean="0"/>
              <a:pPr>
                <a:defRPr/>
              </a:pPr>
              <a:t>9/21/2018</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4" name="Rectangle 6"/>
          <p:cNvSpPr>
            <a:spLocks noGrp="1" noChangeArrowheads="1"/>
          </p:cNvSpPr>
          <p:nvPr>
            <p:ph type="sldNum" sz="quarter" idx="12"/>
          </p:nvPr>
        </p:nvSpPr>
        <p:spPr>
          <a:ln/>
        </p:spPr>
        <p:txBody>
          <a:bodyPr/>
          <a:lstStyle>
            <a:lvl1pPr>
              <a:defRPr/>
            </a:lvl1pPr>
          </a:lstStyle>
          <a:p>
            <a:pPr>
              <a:defRPr/>
            </a:pPr>
            <a:fld id="{48558327-5360-4947-9BFB-C912C4A23C72}" type="slidenum">
              <a:rPr lang="en-US"/>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009FEE56-2D75-4BA7-A8FB-B4B5E9FEC0F5}" type="datetime1">
              <a:rPr lang="en-US" smtClean="0"/>
              <a:pPr>
                <a:defRPr/>
              </a:pPr>
              <a:t>9/21/2018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465787FC-DA52-406C-99D0-1B5FCF23E786}" type="slidenum">
              <a:rPr lang="en-US"/>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54AA66E-7E0C-4CF5-92E8-E3631C8F6704}" type="datetime1">
              <a:rPr lang="en-US" smtClean="0"/>
              <a:pPr>
                <a:defRPr/>
              </a:pPr>
              <a:t>9/21/2018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A3D1CE15-CC88-44C0-9633-6F41CC4B5374}" type="slidenum">
              <a:rPr lang="en-US"/>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8F4ADE9A-A04C-4EA5-96DD-BF83C0367111}" type="datetime1">
              <a:rPr lang="en-US" smtClean="0"/>
              <a:pPr>
                <a:defRPr/>
              </a:pPr>
              <a:t>9/21/2018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106D10E8-D9BE-449E-A837-D619CBEEDB68}" type="slidenum">
              <a:rPr lang="en-US"/>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649745CD-C29B-452B-9256-5325278F81E9}" type="datetime1">
              <a:rPr lang="en-US" smtClean="0"/>
              <a:pPr>
                <a:defRPr/>
              </a:pPr>
              <a:t>9/21/2018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B4A36236-C256-4F58-BE5B-9D72D97874CB}" type="slidenum">
              <a:rPr lang="en-US"/>
              <a:pPr>
                <a:defRPr/>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3ED694C1-437C-4ABD-9924-6434E97EF5CD}" type="datetime1">
              <a:rPr lang="en-US" smtClean="0"/>
              <a:pPr>
                <a:defRPr/>
              </a:pPr>
              <a:t>9/21/2018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711C7E8F-591F-4FAB-94F5-52E76EC4CE31}" type="slidenum">
              <a:rPr lang="en-US"/>
              <a:pPr>
                <a:defRPr/>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7DA49DEC-C8B5-4A50-BDC7-9B22F9F9B535}" type="datetime1">
              <a:rPr lang="en-US" smtClean="0"/>
              <a:pPr>
                <a:defRPr/>
              </a:pPr>
              <a:t>9/21/2018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7C732B17-4C6E-4DCD-9359-C8EB8FEB7D6D}" type="slidenum">
              <a:rPr lang="en-US"/>
              <a:pPr>
                <a:defRPr/>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64AB5BE8-5AC9-41EC-8169-3CD0B03930CC}" type="datetime1">
              <a:rPr lang="en-US" smtClean="0"/>
              <a:pPr>
                <a:defRPr/>
              </a:pPr>
              <a:t>9/21/2018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10FD607C-7AF3-4DB5-BC7F-4FE319A146DC}" type="slidenum">
              <a:rPr lang="en-US"/>
              <a:pPr>
                <a:defRPr/>
              </a:pPr>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9DD99007-F999-4DC4-A992-DCB8909101B8}" type="datetime1">
              <a:rPr lang="en-US" smtClean="0"/>
              <a:pPr>
                <a:defRPr/>
              </a:pPr>
              <a:t>9/21/2018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76DF217E-0164-4805-BB00-A6CA3CFCF7E6}" type="slidenum">
              <a:rPr lang="en-US"/>
              <a:pPr>
                <a:defRPr/>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0873A7E0-24A8-4B83-BFFF-9DEAA7BC7696}" type="datetime1">
              <a:rPr lang="en-US" smtClean="0"/>
              <a:pPr>
                <a:defRPr/>
              </a:pPr>
              <a:t>9/21/2018</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9" name="Rectangle 6"/>
          <p:cNvSpPr>
            <a:spLocks noGrp="1" noChangeArrowheads="1"/>
          </p:cNvSpPr>
          <p:nvPr>
            <p:ph type="sldNum" sz="quarter" idx="12"/>
          </p:nvPr>
        </p:nvSpPr>
        <p:spPr>
          <a:ln/>
        </p:spPr>
        <p:txBody>
          <a:bodyPr/>
          <a:lstStyle>
            <a:lvl1pPr>
              <a:defRPr/>
            </a:lvl1pPr>
          </a:lstStyle>
          <a:p>
            <a:pPr>
              <a:defRPr/>
            </a:pPr>
            <a:fld id="{089E64CE-22BB-4190-B3CB-D82E2DEAD0D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ftr" sz="quarter" idx="10"/>
          </p:nvPr>
        </p:nvSpPr>
        <p:spPr>
          <a:ln/>
        </p:spPr>
        <p:txBody>
          <a:bodyPr/>
          <a:lstStyle>
            <a:lvl1pPr>
              <a:defRPr/>
            </a:lvl1pPr>
          </a:lstStyle>
          <a:p>
            <a:pPr>
              <a:defRPr/>
            </a:pPr>
            <a:r>
              <a:rPr lang="en-US"/>
              <a:t>XML Web Services with Visual Studio</a:t>
            </a:r>
          </a:p>
        </p:txBody>
      </p:sp>
      <p:sp>
        <p:nvSpPr>
          <p:cNvPr id="8" name="Rectangle 5"/>
          <p:cNvSpPr>
            <a:spLocks noGrp="1" noChangeArrowheads="1"/>
          </p:cNvSpPr>
          <p:nvPr>
            <p:ph type="sldNum" sz="quarter" idx="11"/>
          </p:nvPr>
        </p:nvSpPr>
        <p:spPr>
          <a:ln/>
        </p:spPr>
        <p:txBody>
          <a:bodyPr/>
          <a:lstStyle>
            <a:lvl1pPr>
              <a:defRPr/>
            </a:lvl1pPr>
          </a:lstStyle>
          <a:p>
            <a:pPr>
              <a:defRPr/>
            </a:pPr>
            <a:fld id="{39C82D89-8223-438F-9925-12A9B05FEA5D}" type="slidenum">
              <a:rPr lang="en-US"/>
              <a:pPr>
                <a:defRPr/>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A6A1439D-3F03-4A56-A989-AF560102A4DA}" type="datetime1">
              <a:rPr lang="en-US" smtClean="0"/>
              <a:pPr>
                <a:defRPr/>
              </a:pPr>
              <a:t>9/21/2018</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5" name="Rectangle 6"/>
          <p:cNvSpPr>
            <a:spLocks noGrp="1" noChangeArrowheads="1"/>
          </p:cNvSpPr>
          <p:nvPr>
            <p:ph type="sldNum" sz="quarter" idx="12"/>
          </p:nvPr>
        </p:nvSpPr>
        <p:spPr>
          <a:ln/>
        </p:spPr>
        <p:txBody>
          <a:bodyPr/>
          <a:lstStyle>
            <a:lvl1pPr>
              <a:defRPr/>
            </a:lvl1pPr>
          </a:lstStyle>
          <a:p>
            <a:pPr>
              <a:defRPr/>
            </a:pPr>
            <a:fld id="{7DAD7E99-17CD-441D-A963-1654B8A79E0C}" type="slidenum">
              <a:rPr lang="en-US"/>
              <a:pPr>
                <a:defRPr/>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7E80DA28-80C7-4FAC-A77A-D6DFBBAF80E5}" type="datetime1">
              <a:rPr lang="en-US" smtClean="0"/>
              <a:pPr>
                <a:defRPr/>
              </a:pPr>
              <a:t>9/21/2018</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4" name="Rectangle 6"/>
          <p:cNvSpPr>
            <a:spLocks noGrp="1" noChangeArrowheads="1"/>
          </p:cNvSpPr>
          <p:nvPr>
            <p:ph type="sldNum" sz="quarter" idx="12"/>
          </p:nvPr>
        </p:nvSpPr>
        <p:spPr>
          <a:ln/>
        </p:spPr>
        <p:txBody>
          <a:bodyPr/>
          <a:lstStyle>
            <a:lvl1pPr>
              <a:defRPr/>
            </a:lvl1pPr>
          </a:lstStyle>
          <a:p>
            <a:pPr>
              <a:defRPr/>
            </a:pPr>
            <a:fld id="{4182E81C-6F4F-4D61-9AE7-534188E3E95C}" type="slidenum">
              <a:rPr lang="en-US"/>
              <a:pPr>
                <a:defRPr/>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9A4317E6-CB85-421D-83F3-2315B6B1E541}" type="datetime1">
              <a:rPr lang="en-US" smtClean="0"/>
              <a:pPr>
                <a:defRPr/>
              </a:pPr>
              <a:t>9/21/2018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EC9A8FF0-0985-4644-9670-88D263BECFB2}" type="slidenum">
              <a:rPr lang="en-US"/>
              <a:pPr>
                <a:defRPr/>
              </a:pPr>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0700D7EB-D538-4779-B571-D95682AF4E54}" type="datetime1">
              <a:rPr lang="en-US" smtClean="0"/>
              <a:pPr>
                <a:defRPr/>
              </a:pPr>
              <a:t>9/21/2018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28AF2495-17F0-4988-8315-A14E5267F1A3}" type="slidenum">
              <a:rPr lang="en-US"/>
              <a:pPr>
                <a:defRPr/>
              </a:pPr>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1950FBB8-1B3A-45AD-8139-5EFF7FD32211}" type="datetime1">
              <a:rPr lang="en-US" smtClean="0"/>
              <a:pPr>
                <a:defRPr/>
              </a:pPr>
              <a:t>9/21/2018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48753772-107B-43AC-9F08-1D343E98A7E8}" type="slidenum">
              <a:rPr lang="en-US"/>
              <a:pPr>
                <a:defRPr/>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3CC6A6FF-5932-4957-8C93-9BA3792A7684}" type="datetime1">
              <a:rPr lang="en-US" smtClean="0"/>
              <a:pPr>
                <a:defRPr/>
              </a:pPr>
              <a:t>9/21/2018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72F2A5D9-1E4F-4E54-AECF-74F6DE7716FA}" type="slidenum">
              <a:rPr lang="en-US"/>
              <a:pPr>
                <a:defRPr/>
              </a:pPr>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3E6702A4-FBA1-4A92-8201-779B7891D26C}" type="datetime1">
              <a:rPr lang="en-US" smtClean="0"/>
              <a:pPr>
                <a:defRPr/>
              </a:pPr>
              <a:t>9/21/2018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EBB8CC7B-0BBD-42DD-9618-01520A91393C}" type="slidenum">
              <a:rPr lang="en-US"/>
              <a:pPr>
                <a:defRPr/>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2B8F7D64-57FF-4148-91D3-F2A55A4454DD}" type="datetime1">
              <a:rPr lang="en-US" smtClean="0"/>
              <a:pPr>
                <a:defRPr/>
              </a:pPr>
              <a:t>9/21/2018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47263EF8-3AC6-4A2E-88FA-3ACCB98A2BB1}" type="slidenum">
              <a:rPr lang="en-US"/>
              <a:pPr>
                <a:defRPr/>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0F46E0A8-0A73-4D1F-9317-2D6F05D88D78}" type="datetime1">
              <a:rPr lang="en-US" smtClean="0"/>
              <a:pPr>
                <a:defRPr/>
              </a:pPr>
              <a:t>9/21/2018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A4455F50-4FEE-4E61-812C-EE961AC4530B}"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08BAA113-7B07-47EB-AAF3-C94CD1AEBEFE}" type="datetime1">
              <a:rPr lang="en-US" smtClean="0"/>
              <a:pPr>
                <a:defRPr/>
              </a:pPr>
              <a:t>9/21/2018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84A05BC0-7B16-404F-8A6D-4A6FC6309B8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XML Web Services with Visual Studio</a:t>
            </a:r>
          </a:p>
        </p:txBody>
      </p:sp>
      <p:sp>
        <p:nvSpPr>
          <p:cNvPr id="4" name="Rectangle 5"/>
          <p:cNvSpPr>
            <a:spLocks noGrp="1" noChangeArrowheads="1"/>
          </p:cNvSpPr>
          <p:nvPr>
            <p:ph type="sldNum" sz="quarter" idx="11"/>
          </p:nvPr>
        </p:nvSpPr>
        <p:spPr>
          <a:ln/>
        </p:spPr>
        <p:txBody>
          <a:bodyPr/>
          <a:lstStyle>
            <a:lvl1pPr>
              <a:defRPr/>
            </a:lvl1pPr>
          </a:lstStyle>
          <a:p>
            <a:pPr>
              <a:defRPr/>
            </a:pPr>
            <a:fld id="{26C795B5-0125-457E-AB7B-B103BD3771FF}" type="slidenum">
              <a:rPr lang="en-US"/>
              <a:pPr>
                <a:defRPr/>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A64C6529-21F6-4160-ACA8-4FBB237D073A}" type="datetime1">
              <a:rPr lang="en-US" smtClean="0"/>
              <a:pPr>
                <a:defRPr/>
              </a:pPr>
              <a:t>9/21/2018</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9" name="Rectangle 6"/>
          <p:cNvSpPr>
            <a:spLocks noGrp="1" noChangeArrowheads="1"/>
          </p:cNvSpPr>
          <p:nvPr>
            <p:ph type="sldNum" sz="quarter" idx="12"/>
          </p:nvPr>
        </p:nvSpPr>
        <p:spPr>
          <a:ln/>
        </p:spPr>
        <p:txBody>
          <a:bodyPr/>
          <a:lstStyle>
            <a:lvl1pPr>
              <a:defRPr/>
            </a:lvl1pPr>
          </a:lstStyle>
          <a:p>
            <a:pPr>
              <a:defRPr/>
            </a:pPr>
            <a:fld id="{B7EFBA5D-DEB5-4079-8AD1-6EA6419F8DCC}" type="slidenum">
              <a:rPr lang="en-US"/>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75FBE29D-4941-4A1D-A842-AF267229439A}" type="datetime1">
              <a:rPr lang="en-US" smtClean="0"/>
              <a:pPr>
                <a:defRPr/>
              </a:pPr>
              <a:t>9/21/2018</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5" name="Rectangle 6"/>
          <p:cNvSpPr>
            <a:spLocks noGrp="1" noChangeArrowheads="1"/>
          </p:cNvSpPr>
          <p:nvPr>
            <p:ph type="sldNum" sz="quarter" idx="12"/>
          </p:nvPr>
        </p:nvSpPr>
        <p:spPr>
          <a:ln/>
        </p:spPr>
        <p:txBody>
          <a:bodyPr/>
          <a:lstStyle>
            <a:lvl1pPr>
              <a:defRPr/>
            </a:lvl1pPr>
          </a:lstStyle>
          <a:p>
            <a:pPr>
              <a:defRPr/>
            </a:pPr>
            <a:fld id="{E33F11B4-5AD9-4131-BB37-E5E74CF2FE4C}" type="slidenum">
              <a:rPr lang="en-US"/>
              <a:pPr>
                <a:defRPr/>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BCE69C0A-B44D-4866-BEC1-0C8057CA4B78}" type="datetime1">
              <a:rPr lang="en-US" smtClean="0"/>
              <a:pPr>
                <a:defRPr/>
              </a:pPr>
              <a:t>9/21/2018</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4" name="Rectangle 6"/>
          <p:cNvSpPr>
            <a:spLocks noGrp="1" noChangeArrowheads="1"/>
          </p:cNvSpPr>
          <p:nvPr>
            <p:ph type="sldNum" sz="quarter" idx="12"/>
          </p:nvPr>
        </p:nvSpPr>
        <p:spPr>
          <a:ln/>
        </p:spPr>
        <p:txBody>
          <a:bodyPr/>
          <a:lstStyle>
            <a:lvl1pPr>
              <a:defRPr/>
            </a:lvl1pPr>
          </a:lstStyle>
          <a:p>
            <a:pPr>
              <a:defRPr/>
            </a:pPr>
            <a:fld id="{19CB269A-5C85-4BFE-A9E0-D6A5EEFD305D}" type="slidenum">
              <a:rPr lang="en-US"/>
              <a:pPr>
                <a:defRPr/>
              </a:pPr>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E5461B20-E503-4CA4-BE8D-C272373A63F4}" type="datetime1">
              <a:rPr lang="en-US" smtClean="0"/>
              <a:pPr>
                <a:defRPr/>
              </a:pPr>
              <a:t>9/21/2018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3AF92E3E-74DF-4BD2-8C13-35E6B43C97BA}" type="slidenum">
              <a:rPr lang="en-US"/>
              <a:pPr>
                <a:defRPr/>
              </a:pPr>
              <a:t>‹#›</a:t>
            </a:fld>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11343D46-3D85-4736-9F2A-66A2D90DE2E6}" type="datetime1">
              <a:rPr lang="en-US" smtClean="0"/>
              <a:pPr>
                <a:defRPr/>
              </a:pPr>
              <a:t>9/21/2018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7002D66A-0835-4D01-A149-F0B5AABE3F74}" type="slidenum">
              <a:rPr lang="en-US"/>
              <a:pPr>
                <a:defRPr/>
              </a:pPr>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A76E8D2F-5BD4-4433-ABD9-79460CA9F726}" type="datetime1">
              <a:rPr lang="en-US" smtClean="0"/>
              <a:pPr>
                <a:defRPr/>
              </a:pPr>
              <a:t>9/21/2018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95B61BF0-FF86-4626-8773-171CB2BDC0D4}" type="slidenum">
              <a:rPr lang="en-US"/>
              <a:pPr>
                <a:defRPr/>
              </a:pPr>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CD670935-E774-48A7-8123-364C4AD09CB3}" type="datetime1">
              <a:rPr lang="en-US" smtClean="0"/>
              <a:pPr>
                <a:defRPr/>
              </a:pPr>
              <a:t>9/21/2018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FD6CCF90-A648-4E53-837D-7EE160BFF757}" type="slidenum">
              <a:rPr lang="en-US"/>
              <a:pPr>
                <a:defRPr/>
              </a:pPr>
              <a:t>‹#›</a:t>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1B0653F1-99A6-4B25-B1CA-B9F6B1735B6E}" type="datetime1">
              <a:rPr lang="en-US" smtClean="0"/>
              <a:pPr>
                <a:defRPr/>
              </a:pPr>
              <a:t>9/21/2018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82843963-3497-4335-A757-AC4541047B92}" type="slidenum">
              <a:rPr lang="en-US"/>
              <a:pPr>
                <a:defRPr/>
              </a:pPr>
              <a:t>‹#›</a:t>
            </a:fld>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943C4ADB-DD21-4EEB-9E1A-3F2A92EEFFA3}" type="datetime1">
              <a:rPr lang="en-US" smtClean="0"/>
              <a:pPr>
                <a:defRPr/>
              </a:pPr>
              <a:t>9/21/2018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CAC8FA7A-73C3-4D0B-B4FC-2ED48483EADC}" type="slidenum">
              <a:rPr lang="en-US"/>
              <a:pPr>
                <a:defRPr/>
              </a:pPr>
              <a:t>‹#›</a:t>
            </a:fld>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3B114766-0D0D-4A21-A1B4-03D9B2688698}" type="datetime1">
              <a:rPr lang="en-US" smtClean="0"/>
              <a:pPr>
                <a:defRPr/>
              </a:pPr>
              <a:t>9/21/2018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247002D6-9B2A-4891-BDCD-12A26A4615C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XML Web Services with Visual Studio</a:t>
            </a:r>
          </a:p>
        </p:txBody>
      </p:sp>
      <p:sp>
        <p:nvSpPr>
          <p:cNvPr id="3" name="Rectangle 5"/>
          <p:cNvSpPr>
            <a:spLocks noGrp="1" noChangeArrowheads="1"/>
          </p:cNvSpPr>
          <p:nvPr>
            <p:ph type="sldNum" sz="quarter" idx="11"/>
          </p:nvPr>
        </p:nvSpPr>
        <p:spPr>
          <a:ln/>
        </p:spPr>
        <p:txBody>
          <a:bodyPr/>
          <a:lstStyle>
            <a:lvl1pPr>
              <a:defRPr/>
            </a:lvl1pPr>
          </a:lstStyle>
          <a:p>
            <a:pPr>
              <a:defRPr/>
            </a:pPr>
            <a:fld id="{7C39C14D-AA80-4A28-9E80-167B6D37EC34}" type="slidenum">
              <a:rPr lang="en-US"/>
              <a:pPr>
                <a:defRPr/>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C2948261-FF2E-4527-B473-84D71335131A}" type="datetime1">
              <a:rPr lang="en-US" smtClean="0"/>
              <a:pPr>
                <a:defRPr/>
              </a:pPr>
              <a:t>9/21/2018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41DE17B3-930D-4CB7-870B-7C3B5037C87E}" type="slidenum">
              <a:rPr lang="en-US"/>
              <a:pPr>
                <a:defRPr/>
              </a:pPr>
              <a:t>‹#›</a:t>
            </a:fld>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0BCABA7E-D401-44D3-B054-006A587AEA52}" type="datetime1">
              <a:rPr lang="en-US" smtClean="0"/>
              <a:pPr>
                <a:defRPr/>
              </a:pPr>
              <a:t>9/21/2018</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9" name="Rectangle 6"/>
          <p:cNvSpPr>
            <a:spLocks noGrp="1" noChangeArrowheads="1"/>
          </p:cNvSpPr>
          <p:nvPr>
            <p:ph type="sldNum" sz="quarter" idx="12"/>
          </p:nvPr>
        </p:nvSpPr>
        <p:spPr>
          <a:ln/>
        </p:spPr>
        <p:txBody>
          <a:bodyPr/>
          <a:lstStyle>
            <a:lvl1pPr>
              <a:defRPr/>
            </a:lvl1pPr>
          </a:lstStyle>
          <a:p>
            <a:pPr>
              <a:defRPr/>
            </a:pPr>
            <a:fld id="{13AED0EE-47F5-485A-BC8B-C1F600F3650C}" type="slidenum">
              <a:rPr lang="en-US"/>
              <a:pPr>
                <a:defRPr/>
              </a:pPr>
              <a:t>‹#›</a:t>
            </a:fld>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1A965E20-E7E7-4B43-9148-818C6CEB0708}" type="datetime1">
              <a:rPr lang="en-US" smtClean="0"/>
              <a:pPr>
                <a:defRPr/>
              </a:pPr>
              <a:t>9/21/2018</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5" name="Rectangle 6"/>
          <p:cNvSpPr>
            <a:spLocks noGrp="1" noChangeArrowheads="1"/>
          </p:cNvSpPr>
          <p:nvPr>
            <p:ph type="sldNum" sz="quarter" idx="12"/>
          </p:nvPr>
        </p:nvSpPr>
        <p:spPr>
          <a:ln/>
        </p:spPr>
        <p:txBody>
          <a:bodyPr/>
          <a:lstStyle>
            <a:lvl1pPr>
              <a:defRPr/>
            </a:lvl1pPr>
          </a:lstStyle>
          <a:p>
            <a:pPr>
              <a:defRPr/>
            </a:pPr>
            <a:fld id="{06025BB0-8491-45FD-9531-930391EAA911}" type="slidenum">
              <a:rPr lang="en-US"/>
              <a:pPr>
                <a:defRPr/>
              </a:pPr>
              <a:t>‹#›</a:t>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C3FB0C2A-941F-4653-90CA-7701C3DBDFB2}" type="datetime1">
              <a:rPr lang="en-US" smtClean="0"/>
              <a:pPr>
                <a:defRPr/>
              </a:pPr>
              <a:t>9/21/2018</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4" name="Rectangle 6"/>
          <p:cNvSpPr>
            <a:spLocks noGrp="1" noChangeArrowheads="1"/>
          </p:cNvSpPr>
          <p:nvPr>
            <p:ph type="sldNum" sz="quarter" idx="12"/>
          </p:nvPr>
        </p:nvSpPr>
        <p:spPr>
          <a:ln/>
        </p:spPr>
        <p:txBody>
          <a:bodyPr/>
          <a:lstStyle>
            <a:lvl1pPr>
              <a:defRPr/>
            </a:lvl1pPr>
          </a:lstStyle>
          <a:p>
            <a:pPr>
              <a:defRPr/>
            </a:pPr>
            <a:fld id="{DF91A728-EF09-45BB-BE2E-AE15EBC9D909}" type="slidenum">
              <a:rPr lang="en-US"/>
              <a:pPr>
                <a:defRPr/>
              </a:pPr>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31FE02A6-1F45-4B4B-8F9A-0C1144D099F2}" type="datetime1">
              <a:rPr lang="en-US" smtClean="0"/>
              <a:pPr>
                <a:defRPr/>
              </a:pPr>
              <a:t>9/21/2018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7AD89FE4-6E05-41E5-BD2F-339DE7355693}" type="slidenum">
              <a:rPr lang="en-US"/>
              <a:pPr>
                <a:defRPr/>
              </a:pPr>
              <a:t>‹#›</a:t>
            </a:fld>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5F06E4BC-1547-48B1-A055-69A356B23CA2}" type="datetime1">
              <a:rPr lang="en-US" smtClean="0"/>
              <a:pPr>
                <a:defRPr/>
              </a:pPr>
              <a:t>9/21/2018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CDEF6AA1-8D04-486C-A3C7-747F5175EA47}" type="slidenum">
              <a:rPr lang="en-US"/>
              <a:pPr>
                <a:defRPr/>
              </a:pPr>
              <a:t>‹#›</a:t>
            </a:fld>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08EDFF79-2478-45C9-B9D9-5B4527EA651B}" type="datetime1">
              <a:rPr lang="en-US" smtClean="0"/>
              <a:pPr>
                <a:defRPr/>
              </a:pPr>
              <a:t>9/21/2018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68B3EE92-E04E-4222-8DA7-233994321924}" type="slidenum">
              <a:rPr lang="en-US"/>
              <a:pPr>
                <a:defRPr/>
              </a:pPr>
              <a:t>‹#›</a:t>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BDC15AA6-75F4-4ECF-9C1D-F6421BBD3EC0}" type="datetime1">
              <a:rPr lang="en-US" smtClean="0"/>
              <a:pPr>
                <a:defRPr/>
              </a:pPr>
              <a:t>9/21/2018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067E5ED8-3EAA-42C9-B4F7-3509A147B27D}" type="slidenum">
              <a:rPr lang="en-US"/>
              <a:pPr>
                <a:defRPr/>
              </a:pPr>
              <a:t>‹#›</a:t>
            </a:fld>
            <a:endParaRPr 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F83E8B2E-9511-449F-BD46-B2DACC09AC34}" type="datetime1">
              <a:rPr lang="en-US" sz="1100" smtClean="0">
                <a:solidFill>
                  <a:schemeClr val="tx2"/>
                </a:solidFill>
              </a:rPr>
              <a:pPr/>
              <a:t>9/21/2018</a:t>
            </a:fld>
            <a:endParaRPr lang="en-US" sz="1100" dirty="0">
              <a:solidFill>
                <a:schemeClr val="tx2"/>
              </a:solidFill>
            </a:endParaRPr>
          </a:p>
        </p:txBody>
      </p:sp>
      <p:sp>
        <p:nvSpPr>
          <p:cNvPr id="5" name="Footer Placeholder 4"/>
          <p:cNvSpPr>
            <a:spLocks noGrp="1"/>
          </p:cNvSpPr>
          <p:nvPr>
            <p:ph type="ftr" sz="quarter" idx="11"/>
          </p:nvPr>
        </p:nvSpPr>
        <p:spPr/>
        <p:txBody>
          <a:bodyPr/>
          <a:lstStyle/>
          <a:p>
            <a:pPr>
              <a:defRPr/>
            </a:pPr>
            <a:r>
              <a:rPr lang="en-US"/>
              <a:t>XML Web Services with Visual Studio</a:t>
            </a:r>
          </a:p>
        </p:txBody>
      </p:sp>
      <p:sp>
        <p:nvSpPr>
          <p:cNvPr id="6" name="Slide Number Placeholder 5"/>
          <p:cNvSpPr>
            <a:spLocks noGrp="1"/>
          </p:cNvSpPr>
          <p:nvPr>
            <p:ph type="sldNum" sz="quarter" idx="12"/>
          </p:nvPr>
        </p:nvSpPr>
        <p:spPr/>
        <p:txBody>
          <a:bodyPr/>
          <a:lstStyle/>
          <a:p>
            <a:pPr>
              <a:defRPr/>
            </a:pPr>
            <a:fld id="{717F38F7-A199-432E-89EE-8998C7C3E991}" type="slidenum">
              <a:rPr lang="en-US" smtClean="0"/>
              <a:pPr>
                <a:defRPr/>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0F3C5C8-A875-452D-B55A-9282C7A59DB1}" type="datetime1">
              <a:rPr lang="en-US" sz="1100" smtClean="0">
                <a:solidFill>
                  <a:schemeClr val="tx2"/>
                </a:solidFill>
              </a:rPr>
              <a:pPr/>
              <a:t>9/21/2018</a:t>
            </a:fld>
            <a:endParaRPr lang="en-US" sz="1100" dirty="0">
              <a:solidFill>
                <a:schemeClr val="tx2"/>
              </a:solidFill>
            </a:endParaRPr>
          </a:p>
        </p:txBody>
      </p:sp>
      <p:sp>
        <p:nvSpPr>
          <p:cNvPr id="5" name="Footer Placeholder 4"/>
          <p:cNvSpPr>
            <a:spLocks noGrp="1"/>
          </p:cNvSpPr>
          <p:nvPr>
            <p:ph type="ftr" sz="quarter" idx="11"/>
          </p:nvPr>
        </p:nvSpPr>
        <p:spPr/>
        <p:txBody>
          <a:bodyPr/>
          <a:lstStyle/>
          <a:p>
            <a:pPr>
              <a:defRPr/>
            </a:pPr>
            <a:r>
              <a:rPr lang="en-US"/>
              <a:t>XML Web Services with Visual Studio</a:t>
            </a:r>
          </a:p>
        </p:txBody>
      </p:sp>
      <p:sp>
        <p:nvSpPr>
          <p:cNvPr id="6" name="Slide Number Placeholder 5"/>
          <p:cNvSpPr>
            <a:spLocks noGrp="1"/>
          </p:cNvSpPr>
          <p:nvPr>
            <p:ph type="sldNum" sz="quarter" idx="12"/>
          </p:nvPr>
        </p:nvSpPr>
        <p:spPr/>
        <p:txBody>
          <a:bodyPr/>
          <a:lstStyle/>
          <a:p>
            <a:pPr>
              <a:defRPr/>
            </a:pPr>
            <a:fld id="{70F27FC5-DBC2-4384-8DA9-668C63F72A7F}"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XML Web Services with Visual Studio</a:t>
            </a:r>
          </a:p>
        </p:txBody>
      </p:sp>
      <p:sp>
        <p:nvSpPr>
          <p:cNvPr id="6" name="Rectangle 5"/>
          <p:cNvSpPr>
            <a:spLocks noGrp="1" noChangeArrowheads="1"/>
          </p:cNvSpPr>
          <p:nvPr>
            <p:ph type="sldNum" sz="quarter" idx="11"/>
          </p:nvPr>
        </p:nvSpPr>
        <p:spPr>
          <a:ln/>
        </p:spPr>
        <p:txBody>
          <a:bodyPr/>
          <a:lstStyle>
            <a:lvl1pPr>
              <a:defRPr/>
            </a:lvl1pPr>
          </a:lstStyle>
          <a:p>
            <a:pPr>
              <a:defRPr/>
            </a:pPr>
            <a:fld id="{31267F75-495A-4E08-A00B-86655D149D84}" type="slidenum">
              <a:rPr lang="en-US"/>
              <a:pPr>
                <a:defRPr/>
              </a:pPr>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39017A9-EC74-4FDE-8AE9-04D3635DADDA}" type="datetime1">
              <a:rPr lang="en-US" sz="1100" smtClean="0">
                <a:solidFill>
                  <a:schemeClr val="tx2"/>
                </a:solidFill>
              </a:rPr>
              <a:pPr/>
              <a:t>9/21/2018</a:t>
            </a:fld>
            <a:endParaRPr lang="en-US" sz="1100" dirty="0">
              <a:solidFill>
                <a:schemeClr val="tx2"/>
              </a:solidFill>
            </a:endParaRPr>
          </a:p>
        </p:txBody>
      </p:sp>
      <p:sp>
        <p:nvSpPr>
          <p:cNvPr id="5" name="Footer Placeholder 4"/>
          <p:cNvSpPr>
            <a:spLocks noGrp="1"/>
          </p:cNvSpPr>
          <p:nvPr>
            <p:ph type="ftr" sz="quarter" idx="11"/>
          </p:nvPr>
        </p:nvSpPr>
        <p:spPr/>
        <p:txBody>
          <a:bodyPr/>
          <a:lstStyle/>
          <a:p>
            <a:pPr>
              <a:defRPr/>
            </a:pPr>
            <a:r>
              <a:rPr lang="en-US"/>
              <a:t>XML Web Services with Visual Studio</a:t>
            </a:r>
          </a:p>
        </p:txBody>
      </p:sp>
      <p:sp>
        <p:nvSpPr>
          <p:cNvPr id="6" name="Slide Number Placeholder 5"/>
          <p:cNvSpPr>
            <a:spLocks noGrp="1"/>
          </p:cNvSpPr>
          <p:nvPr>
            <p:ph type="sldNum" sz="quarter" idx="12"/>
          </p:nvPr>
        </p:nvSpPr>
        <p:spPr/>
        <p:txBody>
          <a:bodyPr/>
          <a:lstStyle/>
          <a:p>
            <a:pPr>
              <a:defRPr/>
            </a:pPr>
            <a:fld id="{4C6F686B-9732-46B9-9175-289337AC330F}"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41C8D5B-3503-4FAB-BC95-5A3C75345B68}" type="datetime1">
              <a:rPr lang="en-US" sz="1100" smtClean="0">
                <a:solidFill>
                  <a:schemeClr val="tx2"/>
                </a:solidFill>
              </a:rPr>
              <a:pPr/>
              <a:t>9/21/2018</a:t>
            </a:fld>
            <a:endParaRPr lang="en-US" sz="1100" dirty="0">
              <a:solidFill>
                <a:schemeClr val="tx2"/>
              </a:solidFill>
            </a:endParaRPr>
          </a:p>
        </p:txBody>
      </p:sp>
      <p:sp>
        <p:nvSpPr>
          <p:cNvPr id="6" name="Footer Placeholder 5"/>
          <p:cNvSpPr>
            <a:spLocks noGrp="1"/>
          </p:cNvSpPr>
          <p:nvPr>
            <p:ph type="ftr" sz="quarter" idx="11"/>
          </p:nvPr>
        </p:nvSpPr>
        <p:spPr/>
        <p:txBody>
          <a:bodyPr/>
          <a:lstStyle/>
          <a:p>
            <a:pPr>
              <a:defRPr/>
            </a:pPr>
            <a:r>
              <a:rPr lang="en-US"/>
              <a:t>XML Web Services with Visual Studio</a:t>
            </a:r>
          </a:p>
        </p:txBody>
      </p:sp>
      <p:sp>
        <p:nvSpPr>
          <p:cNvPr id="7" name="Slide Number Placeholder 6"/>
          <p:cNvSpPr>
            <a:spLocks noGrp="1"/>
          </p:cNvSpPr>
          <p:nvPr>
            <p:ph type="sldNum" sz="quarter" idx="12"/>
          </p:nvPr>
        </p:nvSpPr>
        <p:spPr/>
        <p:txBody>
          <a:bodyPr/>
          <a:lstStyle/>
          <a:p>
            <a:pPr>
              <a:defRPr/>
            </a:pPr>
            <a:fld id="{86D8DE44-695A-48C8-8ECD-4618407AC924}" type="slidenum">
              <a:rPr lang="en-US" smtClean="0"/>
              <a:pPr>
                <a:defRPr/>
              </a:pPr>
              <a:t>‹#›</a:t>
            </a:fld>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64D1071-CF74-47C9-8325-E94D02E08D3E}" type="datetime1">
              <a:rPr lang="en-US" sz="1100" smtClean="0">
                <a:solidFill>
                  <a:schemeClr val="tx2"/>
                </a:solidFill>
              </a:rPr>
              <a:pPr/>
              <a:t>9/21/2018</a:t>
            </a:fld>
            <a:endParaRPr lang="en-US" sz="1100" dirty="0">
              <a:solidFill>
                <a:schemeClr val="tx2"/>
              </a:solidFill>
            </a:endParaRPr>
          </a:p>
        </p:txBody>
      </p:sp>
      <p:sp>
        <p:nvSpPr>
          <p:cNvPr id="8" name="Footer Placeholder 7"/>
          <p:cNvSpPr>
            <a:spLocks noGrp="1"/>
          </p:cNvSpPr>
          <p:nvPr>
            <p:ph type="ftr" sz="quarter" idx="11"/>
          </p:nvPr>
        </p:nvSpPr>
        <p:spPr/>
        <p:txBody>
          <a:bodyPr/>
          <a:lstStyle/>
          <a:p>
            <a:pPr>
              <a:defRPr/>
            </a:pPr>
            <a:r>
              <a:rPr lang="en-US"/>
              <a:t>XML Web Services with Visual Studio</a:t>
            </a:r>
          </a:p>
        </p:txBody>
      </p:sp>
      <p:sp>
        <p:nvSpPr>
          <p:cNvPr id="9" name="Slide Number Placeholder 8"/>
          <p:cNvSpPr>
            <a:spLocks noGrp="1"/>
          </p:cNvSpPr>
          <p:nvPr>
            <p:ph type="sldNum" sz="quarter" idx="12"/>
          </p:nvPr>
        </p:nvSpPr>
        <p:spPr/>
        <p:txBody>
          <a:bodyPr/>
          <a:lstStyle/>
          <a:p>
            <a:pPr>
              <a:defRPr/>
            </a:pPr>
            <a:fld id="{39C82D89-8223-438F-9925-12A9B05FEA5D}" type="slidenum">
              <a:rPr lang="en-US" smtClean="0"/>
              <a:pPr>
                <a:defRPr/>
              </a:pPr>
              <a:t>‹#›</a:t>
            </a:fld>
            <a:endParaRPr 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769B516A-1805-4E0D-AFE3-ECA65163C124}" type="datetime1">
              <a:rPr lang="en-US" sz="1100" smtClean="0">
                <a:solidFill>
                  <a:schemeClr val="tx2"/>
                </a:solidFill>
              </a:rPr>
              <a:pPr/>
              <a:t>9/21/2018</a:t>
            </a:fld>
            <a:endParaRPr lang="en-US" sz="1100" dirty="0">
              <a:solidFill>
                <a:schemeClr val="tx2"/>
              </a:solidFill>
            </a:endParaRPr>
          </a:p>
        </p:txBody>
      </p:sp>
      <p:sp>
        <p:nvSpPr>
          <p:cNvPr id="4" name="Footer Placeholder 3"/>
          <p:cNvSpPr>
            <a:spLocks noGrp="1"/>
          </p:cNvSpPr>
          <p:nvPr>
            <p:ph type="ftr" sz="quarter" idx="11"/>
          </p:nvPr>
        </p:nvSpPr>
        <p:spPr/>
        <p:txBody>
          <a:bodyPr/>
          <a:lstStyle/>
          <a:p>
            <a:pPr>
              <a:defRPr/>
            </a:pPr>
            <a:r>
              <a:rPr lang="en-US"/>
              <a:t>XML Web Services with Visual Studio</a:t>
            </a:r>
          </a:p>
        </p:txBody>
      </p:sp>
      <p:sp>
        <p:nvSpPr>
          <p:cNvPr id="5" name="Slide Number Placeholder 4"/>
          <p:cNvSpPr>
            <a:spLocks noGrp="1"/>
          </p:cNvSpPr>
          <p:nvPr>
            <p:ph type="sldNum" sz="quarter" idx="12"/>
          </p:nvPr>
        </p:nvSpPr>
        <p:spPr/>
        <p:txBody>
          <a:bodyPr/>
          <a:lstStyle/>
          <a:p>
            <a:pPr>
              <a:defRPr/>
            </a:pPr>
            <a:fld id="{26C795B5-0125-457E-AB7B-B103BD3771FF}" type="slidenum">
              <a:rPr lang="en-US" smtClean="0"/>
              <a:pPr>
                <a:defRPr/>
              </a:pPr>
              <a:t>‹#›</a:t>
            </a:fld>
            <a:endParaRPr 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0BE250-C96C-4F17-987C-3D3CE7454520}" type="datetime1">
              <a:rPr lang="en-US" sz="1100" smtClean="0">
                <a:solidFill>
                  <a:schemeClr val="tx2"/>
                </a:solidFill>
              </a:rPr>
              <a:pPr/>
              <a:t>9/21/2018</a:t>
            </a:fld>
            <a:endParaRPr lang="en-US" sz="1100" dirty="0">
              <a:solidFill>
                <a:schemeClr val="tx2"/>
              </a:solidFill>
            </a:endParaRPr>
          </a:p>
        </p:txBody>
      </p:sp>
      <p:sp>
        <p:nvSpPr>
          <p:cNvPr id="3" name="Footer Placeholder 2"/>
          <p:cNvSpPr>
            <a:spLocks noGrp="1"/>
          </p:cNvSpPr>
          <p:nvPr>
            <p:ph type="ftr" sz="quarter" idx="11"/>
          </p:nvPr>
        </p:nvSpPr>
        <p:spPr/>
        <p:txBody>
          <a:bodyPr/>
          <a:lstStyle/>
          <a:p>
            <a:pPr>
              <a:defRPr/>
            </a:pPr>
            <a:r>
              <a:rPr lang="en-US"/>
              <a:t>XML Web Services with Visual Studio</a:t>
            </a:r>
          </a:p>
        </p:txBody>
      </p:sp>
      <p:sp>
        <p:nvSpPr>
          <p:cNvPr id="4" name="Slide Number Placeholder 3"/>
          <p:cNvSpPr>
            <a:spLocks noGrp="1"/>
          </p:cNvSpPr>
          <p:nvPr>
            <p:ph type="sldNum" sz="quarter" idx="12"/>
          </p:nvPr>
        </p:nvSpPr>
        <p:spPr/>
        <p:txBody>
          <a:bodyPr/>
          <a:lstStyle/>
          <a:p>
            <a:pPr>
              <a:defRPr/>
            </a:pPr>
            <a:fld id="{7C39C14D-AA80-4A28-9E80-167B6D37EC34}" type="slidenum">
              <a:rPr lang="en-US" smtClean="0"/>
              <a:pPr>
                <a:defRPr/>
              </a:pPr>
              <a:t>‹#›</a:t>
            </a:fld>
            <a:endParaRPr 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23C9DD6-3123-4FBC-875F-65A2870FD5F1}" type="datetime1">
              <a:rPr lang="en-US" sz="1100" smtClean="0">
                <a:solidFill>
                  <a:schemeClr val="tx2"/>
                </a:solidFill>
              </a:rPr>
              <a:pPr/>
              <a:t>9/21/2018</a:t>
            </a:fld>
            <a:endParaRPr lang="en-US" sz="1100" dirty="0">
              <a:solidFill>
                <a:schemeClr val="tx2"/>
              </a:solidFill>
            </a:endParaRPr>
          </a:p>
        </p:txBody>
      </p:sp>
      <p:sp>
        <p:nvSpPr>
          <p:cNvPr id="6" name="Footer Placeholder 5"/>
          <p:cNvSpPr>
            <a:spLocks noGrp="1"/>
          </p:cNvSpPr>
          <p:nvPr>
            <p:ph type="ftr" sz="quarter" idx="11"/>
          </p:nvPr>
        </p:nvSpPr>
        <p:spPr/>
        <p:txBody>
          <a:bodyPr/>
          <a:lstStyle/>
          <a:p>
            <a:pPr>
              <a:defRPr/>
            </a:pPr>
            <a:r>
              <a:rPr lang="en-US"/>
              <a:t>XML Web Services with Visual Studio</a:t>
            </a:r>
          </a:p>
        </p:txBody>
      </p:sp>
      <p:sp>
        <p:nvSpPr>
          <p:cNvPr id="7" name="Slide Number Placeholder 6"/>
          <p:cNvSpPr>
            <a:spLocks noGrp="1"/>
          </p:cNvSpPr>
          <p:nvPr>
            <p:ph type="sldNum" sz="quarter" idx="12"/>
          </p:nvPr>
        </p:nvSpPr>
        <p:spPr/>
        <p:txBody>
          <a:bodyPr/>
          <a:lstStyle/>
          <a:p>
            <a:pPr>
              <a:defRPr/>
            </a:pPr>
            <a:fld id="{31267F75-495A-4E08-A00B-86655D149D84}" type="slidenum">
              <a:rPr lang="en-US" smtClean="0"/>
              <a:pPr>
                <a:defRPr/>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02548852-FF9E-4CFF-82B2-4A5E7345F186}" type="datetime1">
              <a:rPr lang="en-US" sz="1100" smtClean="0">
                <a:solidFill>
                  <a:schemeClr val="tx2"/>
                </a:solidFill>
              </a:rPr>
              <a:pPr/>
              <a:t>9/21/2018</a:t>
            </a:fld>
            <a:endParaRPr lang="en-US" sz="1100" dirty="0">
              <a:solidFill>
                <a:schemeClr val="tx2"/>
              </a:solidFill>
            </a:endParaRPr>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pPr>
              <a:defRPr/>
            </a:pPr>
            <a:r>
              <a:rPr lang="en-US"/>
              <a:t>XML Web Services with Visual Studio</a:t>
            </a:r>
          </a:p>
        </p:txBody>
      </p:sp>
      <p:sp>
        <p:nvSpPr>
          <p:cNvPr id="7" name="Slide Number Placeholder 6"/>
          <p:cNvSpPr>
            <a:spLocks noGrp="1"/>
          </p:cNvSpPr>
          <p:nvPr>
            <p:ph type="sldNum" sz="quarter" idx="12"/>
          </p:nvPr>
        </p:nvSpPr>
        <p:spPr>
          <a:xfrm>
            <a:off x="8339328" y="1170432"/>
            <a:ext cx="733864" cy="201168"/>
          </a:xfrm>
        </p:spPr>
        <p:txBody>
          <a:bodyPr/>
          <a:lstStyle/>
          <a:p>
            <a:pPr>
              <a:defRPr/>
            </a:pPr>
            <a:fld id="{FBA41324-ED64-4BD0-928C-BAB329FEB16E}"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5D3F582-5A5C-4A90-8066-35D2CD0F81F0}" type="datetime1">
              <a:rPr lang="en-US" sz="1100" smtClean="0">
                <a:solidFill>
                  <a:schemeClr val="tx2"/>
                </a:solidFill>
              </a:rPr>
              <a:pPr/>
              <a:t>9/21/2018</a:t>
            </a:fld>
            <a:endParaRPr lang="en-US" sz="1100" dirty="0">
              <a:solidFill>
                <a:schemeClr val="tx2"/>
              </a:solidFill>
            </a:endParaRPr>
          </a:p>
        </p:txBody>
      </p:sp>
      <p:sp>
        <p:nvSpPr>
          <p:cNvPr id="5" name="Footer Placeholder 4"/>
          <p:cNvSpPr>
            <a:spLocks noGrp="1"/>
          </p:cNvSpPr>
          <p:nvPr>
            <p:ph type="ftr" sz="quarter" idx="11"/>
          </p:nvPr>
        </p:nvSpPr>
        <p:spPr/>
        <p:txBody>
          <a:bodyPr/>
          <a:lstStyle/>
          <a:p>
            <a:pPr>
              <a:defRPr/>
            </a:pPr>
            <a:r>
              <a:rPr lang="en-US"/>
              <a:t>XML Web Services with Visual Studio</a:t>
            </a:r>
          </a:p>
        </p:txBody>
      </p:sp>
      <p:sp>
        <p:nvSpPr>
          <p:cNvPr id="6" name="Slide Number Placeholder 5"/>
          <p:cNvSpPr>
            <a:spLocks noGrp="1"/>
          </p:cNvSpPr>
          <p:nvPr>
            <p:ph type="sldNum" sz="quarter" idx="12"/>
          </p:nvPr>
        </p:nvSpPr>
        <p:spPr/>
        <p:txBody>
          <a:bodyPr/>
          <a:lstStyle/>
          <a:p>
            <a:pPr>
              <a:defRPr/>
            </a:pPr>
            <a:fld id="{0523966B-32C6-40CF-9159-94330DE65360}" type="slidenum">
              <a:rPr lang="en-US" smtClean="0"/>
              <a:pPr>
                <a:defRPr/>
              </a:pPr>
              <a:t>‹#›</a:t>
            </a:fld>
            <a:endParaRPr 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B0CB1B1-6784-47B3-AE4A-A0F7BA1641EE}" type="datetime1">
              <a:rPr lang="en-US" sz="1100" smtClean="0">
                <a:solidFill>
                  <a:schemeClr val="tx2"/>
                </a:solidFill>
              </a:rPr>
              <a:pPr/>
              <a:t>9/21/2018</a:t>
            </a:fld>
            <a:endParaRPr lang="en-US" sz="1100" dirty="0">
              <a:solidFill>
                <a:schemeClr val="tx2"/>
              </a:solidFill>
            </a:endParaRPr>
          </a:p>
        </p:txBody>
      </p:sp>
      <p:sp>
        <p:nvSpPr>
          <p:cNvPr id="5" name="Footer Placeholder 4"/>
          <p:cNvSpPr>
            <a:spLocks noGrp="1"/>
          </p:cNvSpPr>
          <p:nvPr>
            <p:ph type="ftr" sz="quarter" idx="11"/>
          </p:nvPr>
        </p:nvSpPr>
        <p:spPr>
          <a:xfrm>
            <a:off x="2640597" y="6377459"/>
            <a:ext cx="3836404" cy="365125"/>
          </a:xfrm>
        </p:spPr>
        <p:txBody>
          <a:bodyPr/>
          <a:lstStyle/>
          <a:p>
            <a:pPr>
              <a:defRPr/>
            </a:pPr>
            <a:r>
              <a:rPr lang="en-US"/>
              <a:t>XML Web Services with Visual Studio</a:t>
            </a:r>
          </a:p>
        </p:txBody>
      </p:sp>
      <p:sp>
        <p:nvSpPr>
          <p:cNvPr id="6" name="Slide Number Placeholder 5"/>
          <p:cNvSpPr>
            <a:spLocks noGrp="1"/>
          </p:cNvSpPr>
          <p:nvPr>
            <p:ph type="sldNum" sz="quarter" idx="12"/>
          </p:nvPr>
        </p:nvSpPr>
        <p:spPr/>
        <p:txBody>
          <a:bodyPr/>
          <a:lstStyle/>
          <a:p>
            <a:pPr>
              <a:defRPr/>
            </a:pPr>
            <a:fld id="{F2412065-C0B6-4AF2-AD1C-120D1854FC5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XML Web Services with Visual Studio</a:t>
            </a:r>
          </a:p>
        </p:txBody>
      </p:sp>
      <p:sp>
        <p:nvSpPr>
          <p:cNvPr id="6" name="Rectangle 5"/>
          <p:cNvSpPr>
            <a:spLocks noGrp="1" noChangeArrowheads="1"/>
          </p:cNvSpPr>
          <p:nvPr>
            <p:ph type="sldNum" sz="quarter" idx="11"/>
          </p:nvPr>
        </p:nvSpPr>
        <p:spPr>
          <a:ln/>
        </p:spPr>
        <p:txBody>
          <a:bodyPr/>
          <a:lstStyle>
            <a:lvl1pPr>
              <a:defRPr/>
            </a:lvl1pPr>
          </a:lstStyle>
          <a:p>
            <a:pPr>
              <a:defRPr/>
            </a:pPr>
            <a:fld id="{FBA41324-ED64-4BD0-928C-BAB329FEB16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0212" name="Rectangle 4"/>
          <p:cNvSpPr>
            <a:spLocks noGrp="1" noChangeArrowheads="1"/>
          </p:cNvSpPr>
          <p:nvPr>
            <p:ph type="ftr" sz="quarter" idx="3"/>
          </p:nvPr>
        </p:nvSpPr>
        <p:spPr bwMode="auto">
          <a:xfrm>
            <a:off x="685800" y="6248400"/>
            <a:ext cx="4876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r>
              <a:rPr lang="en-US"/>
              <a:t>XML Web Services with Visual Studio</a:t>
            </a:r>
          </a:p>
        </p:txBody>
      </p:sp>
      <p:sp>
        <p:nvSpPr>
          <p:cNvPr id="350213" name="Rectangle 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B24A81BD-7C28-4CD4-A0A2-CE3E28EEDF2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Times New Roman" charset="0"/>
        </a:defRPr>
      </a:lvl2pPr>
      <a:lvl3pPr algn="ctr" rtl="0" eaLnBrk="0" fontAlgn="base" hangingPunct="0">
        <a:spcBef>
          <a:spcPct val="0"/>
        </a:spcBef>
        <a:spcAft>
          <a:spcPct val="0"/>
        </a:spcAft>
        <a:defRPr sz="3600" b="1">
          <a:solidFill>
            <a:schemeClr val="tx2"/>
          </a:solidFill>
          <a:latin typeface="Times New Roman" charset="0"/>
        </a:defRPr>
      </a:lvl3pPr>
      <a:lvl4pPr algn="ctr" rtl="0" eaLnBrk="0" fontAlgn="base" hangingPunct="0">
        <a:spcBef>
          <a:spcPct val="0"/>
        </a:spcBef>
        <a:spcAft>
          <a:spcPct val="0"/>
        </a:spcAft>
        <a:defRPr sz="3600" b="1">
          <a:solidFill>
            <a:schemeClr val="tx2"/>
          </a:solidFill>
          <a:latin typeface="Times New Roman" charset="0"/>
        </a:defRPr>
      </a:lvl4pPr>
      <a:lvl5pPr algn="ctr" rtl="0" eaLnBrk="0" fontAlgn="base" hangingPunct="0">
        <a:spcBef>
          <a:spcPct val="0"/>
        </a:spcBef>
        <a:spcAft>
          <a:spcPct val="0"/>
        </a:spcAft>
        <a:defRPr sz="3600" b="1">
          <a:solidFill>
            <a:schemeClr val="tx2"/>
          </a:solidFill>
          <a:latin typeface="Times New Roman" charset="0"/>
        </a:defRPr>
      </a:lvl5pPr>
      <a:lvl6pPr marL="457200" algn="ctr" rtl="0" fontAlgn="base">
        <a:spcBef>
          <a:spcPct val="0"/>
        </a:spcBef>
        <a:spcAft>
          <a:spcPct val="0"/>
        </a:spcAft>
        <a:defRPr sz="3600" b="1">
          <a:solidFill>
            <a:schemeClr val="tx2"/>
          </a:solidFill>
          <a:latin typeface="Times New Roman" charset="0"/>
        </a:defRPr>
      </a:lvl6pPr>
      <a:lvl7pPr marL="914400" algn="ctr" rtl="0" fontAlgn="base">
        <a:spcBef>
          <a:spcPct val="0"/>
        </a:spcBef>
        <a:spcAft>
          <a:spcPct val="0"/>
        </a:spcAft>
        <a:defRPr sz="3600" b="1">
          <a:solidFill>
            <a:schemeClr val="tx2"/>
          </a:solidFill>
          <a:latin typeface="Times New Roman" charset="0"/>
        </a:defRPr>
      </a:lvl7pPr>
      <a:lvl8pPr marL="1371600" algn="ctr" rtl="0" fontAlgn="base">
        <a:spcBef>
          <a:spcPct val="0"/>
        </a:spcBef>
        <a:spcAft>
          <a:spcPct val="0"/>
        </a:spcAft>
        <a:defRPr sz="3600" b="1">
          <a:solidFill>
            <a:schemeClr val="tx2"/>
          </a:solidFill>
          <a:latin typeface="Times New Roman" charset="0"/>
        </a:defRPr>
      </a:lvl8pPr>
      <a:lvl9pPr marL="1828800" algn="ctr" rtl="0" fontAlgn="base">
        <a:spcBef>
          <a:spcPct val="0"/>
        </a:spcBef>
        <a:spcAft>
          <a:spcPct val="0"/>
        </a:spcAft>
        <a:defRPr sz="3600" b="1">
          <a:solidFill>
            <a:schemeClr val="tx2"/>
          </a:solidFill>
          <a:latin typeface="Times New Roman" charset="0"/>
        </a:defRPr>
      </a:lvl9pPr>
    </p:titleStyle>
    <p:bodyStyle>
      <a:lvl1pPr marL="342900" indent="-342900" algn="l" rtl="0" eaLnBrk="0" fontAlgn="base" hangingPunct="0">
        <a:spcBef>
          <a:spcPct val="20000"/>
        </a:spcBef>
        <a:spcAft>
          <a:spcPct val="0"/>
        </a:spcAft>
        <a:buClr>
          <a:schemeClr val="tx2"/>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6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a:solidFill>
            <a:schemeClr val="tx1"/>
          </a:solidFill>
          <a:latin typeface="+mn-lt"/>
        </a:defRPr>
      </a:lvl4pPr>
      <a:lvl5pPr marL="2057400" indent="-228600" algn="l" rtl="0" eaLnBrk="0" fontAlgn="base" hangingPunct="0">
        <a:spcBef>
          <a:spcPct val="20000"/>
        </a:spcBef>
        <a:spcAft>
          <a:spcPct val="0"/>
        </a:spcAft>
        <a:buClr>
          <a:schemeClr val="tx2"/>
        </a:buClr>
        <a:buChar char="»"/>
        <a:defRPr>
          <a:solidFill>
            <a:schemeClr val="tx1"/>
          </a:solidFill>
          <a:latin typeface="+mn-lt"/>
        </a:defRPr>
      </a:lvl5pPr>
      <a:lvl6pPr marL="2514600" indent="-228600" algn="l" rtl="0" fontAlgn="base">
        <a:spcBef>
          <a:spcPct val="20000"/>
        </a:spcBef>
        <a:spcAft>
          <a:spcPct val="0"/>
        </a:spcAft>
        <a:buClr>
          <a:schemeClr val="tx2"/>
        </a:buClr>
        <a:buChar char="»"/>
        <a:defRPr>
          <a:solidFill>
            <a:schemeClr val="tx1"/>
          </a:solidFill>
          <a:latin typeface="+mn-lt"/>
        </a:defRPr>
      </a:lvl6pPr>
      <a:lvl7pPr marL="2971800" indent="-228600" algn="l" rtl="0" fontAlgn="base">
        <a:spcBef>
          <a:spcPct val="20000"/>
        </a:spcBef>
        <a:spcAft>
          <a:spcPct val="0"/>
        </a:spcAft>
        <a:buClr>
          <a:schemeClr val="tx2"/>
        </a:buClr>
        <a:buChar char="»"/>
        <a:defRPr>
          <a:solidFill>
            <a:schemeClr val="tx1"/>
          </a:solidFill>
          <a:latin typeface="+mn-lt"/>
        </a:defRPr>
      </a:lvl7pPr>
      <a:lvl8pPr marL="3429000" indent="-228600" algn="l" rtl="0" fontAlgn="base">
        <a:spcBef>
          <a:spcPct val="20000"/>
        </a:spcBef>
        <a:spcAft>
          <a:spcPct val="0"/>
        </a:spcAft>
        <a:buClr>
          <a:schemeClr val="tx2"/>
        </a:buClr>
        <a:buChar char="»"/>
        <a:defRPr>
          <a:solidFill>
            <a:schemeClr val="tx1"/>
          </a:solidFill>
          <a:latin typeface="+mn-lt"/>
        </a:defRPr>
      </a:lvl8pPr>
      <a:lvl9pPr marL="3886200" indent="-228600" algn="l" rtl="0" fontAlgn="base">
        <a:spcBef>
          <a:spcPct val="20000"/>
        </a:spcBef>
        <a:spcAft>
          <a:spcPct val="0"/>
        </a:spcAft>
        <a:buClr>
          <a:schemeClr val="tx2"/>
        </a:buClr>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6F766F"/>
            </a:gs>
            <a:gs pos="50000">
              <a:srgbClr val="EFFFEF"/>
            </a:gs>
            <a:gs pos="100000">
              <a:srgbClr val="6F766F"/>
            </a:gs>
          </a:gsLst>
          <a:lin ang="0" scaled="1"/>
        </a:gra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123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EA553121-05D0-4070-8682-1849518C2D8A}" type="datetime1">
              <a:rPr lang="en-US" smtClean="0"/>
              <a:pPr>
                <a:defRPr/>
              </a:pPr>
              <a:t>9/21/2018</a:t>
            </a:fld>
            <a:endParaRPr lang="en-US"/>
          </a:p>
        </p:txBody>
      </p:sp>
      <p:sp>
        <p:nvSpPr>
          <p:cNvPr id="351237" name="Rectangle 5"/>
          <p:cNvSpPr>
            <a:spLocks noGrp="1" noChangeArrowheads="1"/>
          </p:cNvSpPr>
          <p:nvPr>
            <p:ph type="ftr" sz="quarter" idx="3"/>
          </p:nvPr>
        </p:nvSpPr>
        <p:spPr bwMode="auto">
          <a:xfrm>
            <a:off x="2667000" y="6248400"/>
            <a:ext cx="3733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a:t>XML Web Services with Visual Studio</a:t>
            </a:r>
          </a:p>
        </p:txBody>
      </p:sp>
      <p:sp>
        <p:nvSpPr>
          <p:cNvPr id="351238"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BFCAEEC7-31E5-4A4E-A0A4-26D1A6AC6EE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hdr="0" ftr="0" dt="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Times New Roman" charset="0"/>
        </a:defRPr>
      </a:lvl2pPr>
      <a:lvl3pPr algn="ctr" rtl="0" eaLnBrk="0" fontAlgn="base" hangingPunct="0">
        <a:spcBef>
          <a:spcPct val="0"/>
        </a:spcBef>
        <a:spcAft>
          <a:spcPct val="0"/>
        </a:spcAft>
        <a:defRPr sz="4400" b="1">
          <a:solidFill>
            <a:schemeClr val="tx2"/>
          </a:solidFill>
          <a:latin typeface="Times New Roman" charset="0"/>
        </a:defRPr>
      </a:lvl3pPr>
      <a:lvl4pPr algn="ctr" rtl="0" eaLnBrk="0" fontAlgn="base" hangingPunct="0">
        <a:spcBef>
          <a:spcPct val="0"/>
        </a:spcBef>
        <a:spcAft>
          <a:spcPct val="0"/>
        </a:spcAft>
        <a:defRPr sz="4400" b="1">
          <a:solidFill>
            <a:schemeClr val="tx2"/>
          </a:solidFill>
          <a:latin typeface="Times New Roman" charset="0"/>
        </a:defRPr>
      </a:lvl4pPr>
      <a:lvl5pPr algn="ctr" rtl="0" eaLnBrk="0" fontAlgn="base" hangingPunct="0">
        <a:spcBef>
          <a:spcPct val="0"/>
        </a:spcBef>
        <a:spcAft>
          <a:spcPct val="0"/>
        </a:spcAft>
        <a:defRPr sz="4400" b="1">
          <a:solidFill>
            <a:schemeClr val="tx2"/>
          </a:solidFill>
          <a:latin typeface="Times New Roman" charset="0"/>
        </a:defRPr>
      </a:lvl5pPr>
      <a:lvl6pPr marL="457200" algn="ctr" rtl="0" fontAlgn="base">
        <a:spcBef>
          <a:spcPct val="0"/>
        </a:spcBef>
        <a:spcAft>
          <a:spcPct val="0"/>
        </a:spcAft>
        <a:defRPr sz="4400" b="1">
          <a:solidFill>
            <a:schemeClr val="tx2"/>
          </a:solidFill>
          <a:latin typeface="Times New Roman" charset="0"/>
        </a:defRPr>
      </a:lvl6pPr>
      <a:lvl7pPr marL="914400" algn="ctr" rtl="0" fontAlgn="base">
        <a:spcBef>
          <a:spcPct val="0"/>
        </a:spcBef>
        <a:spcAft>
          <a:spcPct val="0"/>
        </a:spcAft>
        <a:defRPr sz="4400" b="1">
          <a:solidFill>
            <a:schemeClr val="tx2"/>
          </a:solidFill>
          <a:latin typeface="Times New Roman" charset="0"/>
        </a:defRPr>
      </a:lvl7pPr>
      <a:lvl8pPr marL="1371600" algn="ctr" rtl="0" fontAlgn="base">
        <a:spcBef>
          <a:spcPct val="0"/>
        </a:spcBef>
        <a:spcAft>
          <a:spcPct val="0"/>
        </a:spcAft>
        <a:defRPr sz="4400" b="1">
          <a:solidFill>
            <a:schemeClr val="tx2"/>
          </a:solidFill>
          <a:latin typeface="Times New Roman" charset="0"/>
        </a:defRPr>
      </a:lvl8pPr>
      <a:lvl9pPr marL="1828800" algn="ctr" rtl="0" fontAlgn="base">
        <a:spcBef>
          <a:spcPct val="0"/>
        </a:spcBef>
        <a:spcAft>
          <a:spcPct val="0"/>
        </a:spcAft>
        <a:defRPr sz="4400" b="1">
          <a:solidFill>
            <a:schemeClr val="tx2"/>
          </a:solidFill>
          <a:latin typeface="Times New Roman" charset="0"/>
        </a:defRPr>
      </a:lvl9pPr>
    </p:titleStyle>
    <p:bodyStyle>
      <a:lvl1pPr marL="342900" indent="-342900" algn="l" rtl="0" eaLnBrk="0" fontAlgn="base" hangingPunct="0">
        <a:spcBef>
          <a:spcPct val="20000"/>
        </a:spcBef>
        <a:spcAft>
          <a:spcPct val="0"/>
        </a:spcAft>
        <a:buClr>
          <a:schemeClr val="tx2"/>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defRPr>
      </a:lvl3pPr>
      <a:lvl4pPr marL="1600200" indent="-228600" algn="l" rtl="0" eaLnBrk="0" fontAlgn="base" hangingPunct="0">
        <a:spcBef>
          <a:spcPct val="20000"/>
        </a:spcBef>
        <a:spcAft>
          <a:spcPct val="0"/>
        </a:spcAft>
        <a:buClr>
          <a:schemeClr val="tx2"/>
        </a:buClr>
        <a:buChar char="–"/>
        <a:defRPr>
          <a:solidFill>
            <a:schemeClr val="tx1"/>
          </a:solidFill>
          <a:latin typeface="+mn-lt"/>
        </a:defRPr>
      </a:lvl4pPr>
      <a:lvl5pPr marL="2057400" indent="-228600" algn="l" rtl="0" eaLnBrk="0" fontAlgn="base" hangingPunct="0">
        <a:spcBef>
          <a:spcPct val="20000"/>
        </a:spcBef>
        <a:spcAft>
          <a:spcPct val="0"/>
        </a:spcAft>
        <a:buClr>
          <a:schemeClr val="tx2"/>
        </a:buClr>
        <a:buChar char="»"/>
        <a:defRPr>
          <a:solidFill>
            <a:schemeClr val="tx1"/>
          </a:solidFill>
          <a:latin typeface="+mn-lt"/>
        </a:defRPr>
      </a:lvl5pPr>
      <a:lvl6pPr marL="2514600" indent="-228600" algn="l" rtl="0" fontAlgn="base">
        <a:spcBef>
          <a:spcPct val="20000"/>
        </a:spcBef>
        <a:spcAft>
          <a:spcPct val="0"/>
        </a:spcAft>
        <a:buClr>
          <a:schemeClr val="tx2"/>
        </a:buClr>
        <a:buChar char="»"/>
        <a:defRPr>
          <a:solidFill>
            <a:schemeClr val="tx1"/>
          </a:solidFill>
          <a:latin typeface="+mn-lt"/>
        </a:defRPr>
      </a:lvl6pPr>
      <a:lvl7pPr marL="2971800" indent="-228600" algn="l" rtl="0" fontAlgn="base">
        <a:spcBef>
          <a:spcPct val="20000"/>
        </a:spcBef>
        <a:spcAft>
          <a:spcPct val="0"/>
        </a:spcAft>
        <a:buClr>
          <a:schemeClr val="tx2"/>
        </a:buClr>
        <a:buChar char="»"/>
        <a:defRPr>
          <a:solidFill>
            <a:schemeClr val="tx1"/>
          </a:solidFill>
          <a:latin typeface="+mn-lt"/>
        </a:defRPr>
      </a:lvl7pPr>
      <a:lvl8pPr marL="3429000" indent="-228600" algn="l" rtl="0" fontAlgn="base">
        <a:spcBef>
          <a:spcPct val="20000"/>
        </a:spcBef>
        <a:spcAft>
          <a:spcPct val="0"/>
        </a:spcAft>
        <a:buClr>
          <a:schemeClr val="tx2"/>
        </a:buClr>
        <a:buChar char="»"/>
        <a:defRPr>
          <a:solidFill>
            <a:schemeClr val="tx1"/>
          </a:solidFill>
          <a:latin typeface="+mn-lt"/>
        </a:defRPr>
      </a:lvl8pPr>
      <a:lvl9pPr marL="3886200" indent="-228600" algn="l" rtl="0" fontAlgn="base">
        <a:spcBef>
          <a:spcPct val="20000"/>
        </a:spcBef>
        <a:spcAft>
          <a:spcPct val="0"/>
        </a:spcAft>
        <a:buClr>
          <a:schemeClr val="tx2"/>
        </a:buClr>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6F766F"/>
            </a:gs>
            <a:gs pos="50000">
              <a:srgbClr val="EFFFEF"/>
            </a:gs>
            <a:gs pos="100000">
              <a:srgbClr val="6F766F"/>
            </a:gs>
          </a:gsLst>
          <a:lin ang="0" scaled="1"/>
        </a:gra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226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vl1pPr>
          </a:lstStyle>
          <a:p>
            <a:pPr>
              <a:defRPr/>
            </a:pPr>
            <a:fld id="{24BAB3E0-7559-4BC4-9418-7E7EA8A8FBD5}" type="datetime1">
              <a:rPr lang="en-US" smtClean="0"/>
              <a:pPr>
                <a:defRPr/>
              </a:pPr>
              <a:t>9/21/2018</a:t>
            </a:fld>
            <a:endParaRPr lang="en-US"/>
          </a:p>
        </p:txBody>
      </p:sp>
      <p:sp>
        <p:nvSpPr>
          <p:cNvPr id="35226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vl1pPr>
          </a:lstStyle>
          <a:p>
            <a:pPr>
              <a:defRPr/>
            </a:pPr>
            <a:r>
              <a:rPr lang="en-US"/>
              <a:t>XML Web Services with Visual Studio</a:t>
            </a:r>
          </a:p>
        </p:txBody>
      </p:sp>
      <p:sp>
        <p:nvSpPr>
          <p:cNvPr id="35226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vl1pPr>
          </a:lstStyle>
          <a:p>
            <a:pPr>
              <a:defRPr/>
            </a:pPr>
            <a:fld id="{1AA7275B-799A-4C1E-A143-FE28EEA1AB0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6F766F"/>
            </a:gs>
            <a:gs pos="50000">
              <a:srgbClr val="EFFFEF"/>
            </a:gs>
            <a:gs pos="100000">
              <a:srgbClr val="6F766F"/>
            </a:gs>
          </a:gsLst>
          <a:lin ang="0" scaled="1"/>
        </a:gra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09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328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vl1pPr>
          </a:lstStyle>
          <a:p>
            <a:pPr>
              <a:defRPr/>
            </a:pPr>
            <a:fld id="{7EC36430-9C12-4280-A9FE-BF37BB53D1D7}" type="datetime1">
              <a:rPr lang="en-US" smtClean="0"/>
              <a:pPr>
                <a:defRPr/>
              </a:pPr>
              <a:t>9/21/2018</a:t>
            </a:fld>
            <a:endParaRPr lang="en-US"/>
          </a:p>
        </p:txBody>
      </p:sp>
      <p:sp>
        <p:nvSpPr>
          <p:cNvPr id="35328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vl1pPr>
          </a:lstStyle>
          <a:p>
            <a:pPr>
              <a:defRPr/>
            </a:pPr>
            <a:r>
              <a:rPr lang="en-US"/>
              <a:t>XML Web Services with Visual Studio</a:t>
            </a:r>
          </a:p>
        </p:txBody>
      </p:sp>
      <p:sp>
        <p:nvSpPr>
          <p:cNvPr id="35328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vl1pPr>
          </a:lstStyle>
          <a:p>
            <a:pPr>
              <a:defRPr/>
            </a:pPr>
            <a:fld id="{73548245-ED5B-4983-9BBD-DF5285F261F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6F766F"/>
            </a:gs>
            <a:gs pos="50000">
              <a:srgbClr val="EFFFEF"/>
            </a:gs>
            <a:gs pos="100000">
              <a:srgbClr val="6F766F"/>
            </a:gs>
          </a:gsLst>
          <a:lin ang="0" scaled="1"/>
        </a:gra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3"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8404"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5CDC0DF2-BE8C-4B55-A16B-3D3EBF28AAEE}" type="datetime1">
              <a:rPr lang="en-US" smtClean="0"/>
              <a:pPr>
                <a:defRPr/>
              </a:pPr>
              <a:t>9/21/2018</a:t>
            </a:fld>
            <a:endParaRPr lang="en-US"/>
          </a:p>
        </p:txBody>
      </p:sp>
      <p:sp>
        <p:nvSpPr>
          <p:cNvPr id="358405" name="Rectangle 5"/>
          <p:cNvSpPr>
            <a:spLocks noGrp="1" noChangeArrowheads="1"/>
          </p:cNvSpPr>
          <p:nvPr>
            <p:ph type="ftr" sz="quarter" idx="3"/>
          </p:nvPr>
        </p:nvSpPr>
        <p:spPr bwMode="auto">
          <a:xfrm>
            <a:off x="2667000" y="6248400"/>
            <a:ext cx="3733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a:t>XML Web Services with Visual Studio</a:t>
            </a:r>
          </a:p>
        </p:txBody>
      </p:sp>
      <p:sp>
        <p:nvSpPr>
          <p:cNvPr id="358406"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6E4A3F3E-C8AF-469C-8BF9-0DB2ED18588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ftr="0" dt="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Times New Roman" charset="0"/>
        </a:defRPr>
      </a:lvl2pPr>
      <a:lvl3pPr algn="ctr" rtl="0" eaLnBrk="0" fontAlgn="base" hangingPunct="0">
        <a:spcBef>
          <a:spcPct val="0"/>
        </a:spcBef>
        <a:spcAft>
          <a:spcPct val="0"/>
        </a:spcAft>
        <a:defRPr sz="4400" b="1">
          <a:solidFill>
            <a:schemeClr val="tx2"/>
          </a:solidFill>
          <a:latin typeface="Times New Roman" charset="0"/>
        </a:defRPr>
      </a:lvl3pPr>
      <a:lvl4pPr algn="ctr" rtl="0" eaLnBrk="0" fontAlgn="base" hangingPunct="0">
        <a:spcBef>
          <a:spcPct val="0"/>
        </a:spcBef>
        <a:spcAft>
          <a:spcPct val="0"/>
        </a:spcAft>
        <a:defRPr sz="4400" b="1">
          <a:solidFill>
            <a:schemeClr val="tx2"/>
          </a:solidFill>
          <a:latin typeface="Times New Roman" charset="0"/>
        </a:defRPr>
      </a:lvl4pPr>
      <a:lvl5pPr algn="ctr" rtl="0" eaLnBrk="0" fontAlgn="base" hangingPunct="0">
        <a:spcBef>
          <a:spcPct val="0"/>
        </a:spcBef>
        <a:spcAft>
          <a:spcPct val="0"/>
        </a:spcAft>
        <a:defRPr sz="4400" b="1">
          <a:solidFill>
            <a:schemeClr val="tx2"/>
          </a:solidFill>
          <a:latin typeface="Times New Roman" charset="0"/>
        </a:defRPr>
      </a:lvl5pPr>
      <a:lvl6pPr marL="457200" algn="ctr" rtl="0" fontAlgn="base">
        <a:spcBef>
          <a:spcPct val="0"/>
        </a:spcBef>
        <a:spcAft>
          <a:spcPct val="0"/>
        </a:spcAft>
        <a:defRPr sz="4400" b="1">
          <a:solidFill>
            <a:schemeClr val="tx2"/>
          </a:solidFill>
          <a:latin typeface="Times New Roman" charset="0"/>
        </a:defRPr>
      </a:lvl6pPr>
      <a:lvl7pPr marL="914400" algn="ctr" rtl="0" fontAlgn="base">
        <a:spcBef>
          <a:spcPct val="0"/>
        </a:spcBef>
        <a:spcAft>
          <a:spcPct val="0"/>
        </a:spcAft>
        <a:defRPr sz="4400" b="1">
          <a:solidFill>
            <a:schemeClr val="tx2"/>
          </a:solidFill>
          <a:latin typeface="Times New Roman" charset="0"/>
        </a:defRPr>
      </a:lvl7pPr>
      <a:lvl8pPr marL="1371600" algn="ctr" rtl="0" fontAlgn="base">
        <a:spcBef>
          <a:spcPct val="0"/>
        </a:spcBef>
        <a:spcAft>
          <a:spcPct val="0"/>
        </a:spcAft>
        <a:defRPr sz="4400" b="1">
          <a:solidFill>
            <a:schemeClr val="tx2"/>
          </a:solidFill>
          <a:latin typeface="Times New Roman" charset="0"/>
        </a:defRPr>
      </a:lvl8pPr>
      <a:lvl9pPr marL="1828800" algn="ctr" rtl="0" fontAlgn="base">
        <a:spcBef>
          <a:spcPct val="0"/>
        </a:spcBef>
        <a:spcAft>
          <a:spcPct val="0"/>
        </a:spcAft>
        <a:defRPr sz="4400" b="1">
          <a:solidFill>
            <a:schemeClr val="tx2"/>
          </a:solidFill>
          <a:latin typeface="Times New Roman" charset="0"/>
        </a:defRPr>
      </a:lvl9pPr>
    </p:titleStyle>
    <p:bodyStyle>
      <a:lvl1pPr marL="342900" indent="-342900" algn="l" rtl="0" eaLnBrk="0" fontAlgn="base" hangingPunct="0">
        <a:spcBef>
          <a:spcPct val="20000"/>
        </a:spcBef>
        <a:spcAft>
          <a:spcPct val="0"/>
        </a:spcAft>
        <a:buClr>
          <a:schemeClr val="tx2"/>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defRPr>
      </a:lvl3pPr>
      <a:lvl4pPr marL="1600200" indent="-228600" algn="l" rtl="0" eaLnBrk="0" fontAlgn="base" hangingPunct="0">
        <a:spcBef>
          <a:spcPct val="20000"/>
        </a:spcBef>
        <a:spcAft>
          <a:spcPct val="0"/>
        </a:spcAft>
        <a:buClr>
          <a:schemeClr val="tx2"/>
        </a:buClr>
        <a:buChar char="–"/>
        <a:defRPr>
          <a:solidFill>
            <a:schemeClr val="tx1"/>
          </a:solidFill>
          <a:latin typeface="+mn-lt"/>
        </a:defRPr>
      </a:lvl4pPr>
      <a:lvl5pPr marL="2057400" indent="-228600" algn="l" rtl="0" eaLnBrk="0" fontAlgn="base" hangingPunct="0">
        <a:spcBef>
          <a:spcPct val="20000"/>
        </a:spcBef>
        <a:spcAft>
          <a:spcPct val="0"/>
        </a:spcAft>
        <a:buClr>
          <a:schemeClr val="tx2"/>
        </a:buClr>
        <a:buChar char="»"/>
        <a:defRPr>
          <a:solidFill>
            <a:schemeClr val="tx1"/>
          </a:solidFill>
          <a:latin typeface="+mn-lt"/>
        </a:defRPr>
      </a:lvl5pPr>
      <a:lvl6pPr marL="2514600" indent="-228600" algn="l" rtl="0" fontAlgn="base">
        <a:spcBef>
          <a:spcPct val="20000"/>
        </a:spcBef>
        <a:spcAft>
          <a:spcPct val="0"/>
        </a:spcAft>
        <a:buClr>
          <a:schemeClr val="tx2"/>
        </a:buClr>
        <a:buChar char="»"/>
        <a:defRPr>
          <a:solidFill>
            <a:schemeClr val="tx1"/>
          </a:solidFill>
          <a:latin typeface="+mn-lt"/>
        </a:defRPr>
      </a:lvl6pPr>
      <a:lvl7pPr marL="2971800" indent="-228600" algn="l" rtl="0" fontAlgn="base">
        <a:spcBef>
          <a:spcPct val="20000"/>
        </a:spcBef>
        <a:spcAft>
          <a:spcPct val="0"/>
        </a:spcAft>
        <a:buClr>
          <a:schemeClr val="tx2"/>
        </a:buClr>
        <a:buChar char="»"/>
        <a:defRPr>
          <a:solidFill>
            <a:schemeClr val="tx1"/>
          </a:solidFill>
          <a:latin typeface="+mn-lt"/>
        </a:defRPr>
      </a:lvl7pPr>
      <a:lvl8pPr marL="3429000" indent="-228600" algn="l" rtl="0" fontAlgn="base">
        <a:spcBef>
          <a:spcPct val="20000"/>
        </a:spcBef>
        <a:spcAft>
          <a:spcPct val="0"/>
        </a:spcAft>
        <a:buClr>
          <a:schemeClr val="tx2"/>
        </a:buClr>
        <a:buChar char="»"/>
        <a:defRPr>
          <a:solidFill>
            <a:schemeClr val="tx1"/>
          </a:solidFill>
          <a:latin typeface="+mn-lt"/>
        </a:defRPr>
      </a:lvl8pPr>
      <a:lvl9pPr marL="3886200" indent="-228600" algn="l" rtl="0" fontAlgn="base">
        <a:spcBef>
          <a:spcPct val="20000"/>
        </a:spcBef>
        <a:spcAft>
          <a:spcPct val="0"/>
        </a:spcAft>
        <a:buClr>
          <a:schemeClr val="tx2"/>
        </a:buClr>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6F766F"/>
            </a:gs>
            <a:gs pos="50000">
              <a:srgbClr val="EFFFEF"/>
            </a:gs>
            <a:gs pos="100000">
              <a:srgbClr val="6F766F"/>
            </a:gs>
          </a:gsLst>
          <a:lin ang="0" scaled="1"/>
        </a:gra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94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vl1pPr>
          </a:lstStyle>
          <a:p>
            <a:pPr>
              <a:defRPr/>
            </a:pPr>
            <a:fld id="{37E7D9B7-CD77-42A0-AF63-B87192D9F83F}" type="datetime1">
              <a:rPr lang="en-US" smtClean="0"/>
              <a:pPr>
                <a:defRPr/>
              </a:pPr>
              <a:t>9/21/2018</a:t>
            </a:fld>
            <a:endParaRPr lang="en-US"/>
          </a:p>
        </p:txBody>
      </p:sp>
      <p:sp>
        <p:nvSpPr>
          <p:cNvPr id="3594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vl1pPr>
          </a:lstStyle>
          <a:p>
            <a:pPr>
              <a:defRPr/>
            </a:pPr>
            <a:r>
              <a:rPr lang="en-US"/>
              <a:t>XML Web Services with Visual Studio</a:t>
            </a:r>
          </a:p>
        </p:txBody>
      </p:sp>
      <p:sp>
        <p:nvSpPr>
          <p:cNvPr id="3594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vl1pPr>
          </a:lstStyle>
          <a:p>
            <a:pPr>
              <a:defRPr/>
            </a:pPr>
            <a:fld id="{93F66043-F32C-4CB8-A71E-6630EC0ECC1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6F766F"/>
            </a:gs>
            <a:gs pos="50000">
              <a:srgbClr val="EFFFEF"/>
            </a:gs>
            <a:gs pos="100000">
              <a:srgbClr val="6F766F"/>
            </a:gs>
          </a:gsLst>
          <a:lin ang="0" scaled="1"/>
        </a:gra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17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04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vl1pPr>
          </a:lstStyle>
          <a:p>
            <a:pPr>
              <a:defRPr/>
            </a:pPr>
            <a:fld id="{8BBC9954-CA91-4D6B-9D55-A31613D270BA}" type="datetime1">
              <a:rPr lang="en-US" smtClean="0"/>
              <a:pPr>
                <a:defRPr/>
              </a:pPr>
              <a:t>9/21/2018</a:t>
            </a:fld>
            <a:endParaRPr lang="en-US"/>
          </a:p>
        </p:txBody>
      </p:sp>
      <p:sp>
        <p:nvSpPr>
          <p:cNvPr id="3604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vl1pPr>
          </a:lstStyle>
          <a:p>
            <a:pPr>
              <a:defRPr/>
            </a:pPr>
            <a:r>
              <a:rPr lang="en-US"/>
              <a:t>XML Web Services with Visual Studio</a:t>
            </a:r>
          </a:p>
        </p:txBody>
      </p:sp>
      <p:sp>
        <p:nvSpPr>
          <p:cNvPr id="3604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vl1pPr>
          </a:lstStyle>
          <a:p>
            <a:pPr>
              <a:defRPr/>
            </a:pPr>
            <a:fld id="{B4758245-39C4-425B-9F54-0FCEBEEFB00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E164364B-1BF1-4253-A96B-22FE0FBD69E1}" type="datetime1">
              <a:rPr lang="en-US" smtClean="0"/>
              <a:pPr/>
              <a:t>9/21/2018</a:t>
            </a:fld>
            <a:endParaRPr lang="en-US" dirty="0"/>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defRPr/>
            </a:pPr>
            <a:r>
              <a:rPr lang="en-US"/>
              <a:t>XML Web Services with Visual Studio</a:t>
            </a:r>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pPr>
              <a:defRPr/>
            </a:pPr>
            <a:fld id="{B24A81BD-7C28-4CD4-A0A2-CE3E28EEDF21}"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78.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79.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9.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9.xml"/></Relationships>
</file>

<file path=ppt/slides/_rels/slide13.xml.rels><?xml version="1.0" encoding="UTF-8" standalone="yes"?>
<Relationships xmlns="http://schemas.openxmlformats.org/package/2006/relationships"><Relationship Id="rId2" Type="http://schemas.openxmlformats.org/officeDocument/2006/relationships/hyperlink" Target="https://docs.aws.amazon.com/IAM/latest/UserGuide/introduction.html" TargetMode="External"/><Relationship Id="rId1" Type="http://schemas.openxmlformats.org/officeDocument/2006/relationships/slideLayout" Target="../slideLayouts/slideLayout7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9.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9.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9.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subTitle" idx="1"/>
          </p:nvPr>
        </p:nvSpPr>
        <p:spPr>
          <a:xfrm>
            <a:off x="533400" y="457200"/>
            <a:ext cx="7848600" cy="1371600"/>
          </a:xfrm>
        </p:spPr>
        <p:txBody>
          <a:bodyPr rtlCol="0">
            <a:normAutofit/>
          </a:bodyPr>
          <a:lstStyle/>
          <a:p>
            <a:pPr algn="ctr" eaLnBrk="1" fontAlgn="auto" hangingPunct="1">
              <a:spcBef>
                <a:spcPts val="0"/>
              </a:spcBef>
              <a:spcAft>
                <a:spcPts val="0"/>
              </a:spcAft>
              <a:buFont typeface="Wingdings 2"/>
              <a:buNone/>
              <a:defRPr/>
            </a:pPr>
            <a:r>
              <a:rPr lang="en-US" sz="3600" b="1" dirty="0">
                <a:solidFill>
                  <a:schemeClr val="accent1">
                    <a:lumMod val="60000"/>
                    <a:lumOff val="40000"/>
                  </a:schemeClr>
                </a:solidFill>
              </a:rPr>
              <a:t>API Engineering</a:t>
            </a:r>
            <a:endParaRPr lang="en-US" b="1" dirty="0">
              <a:solidFill>
                <a:schemeClr val="accent1">
                  <a:lumMod val="60000"/>
                  <a:lumOff val="40000"/>
                </a:schemeClr>
              </a:solidFill>
            </a:endParaRPr>
          </a:p>
          <a:p>
            <a:pPr eaLnBrk="1" fontAlgn="auto" hangingPunct="1">
              <a:spcBef>
                <a:spcPts val="0"/>
              </a:spcBef>
              <a:spcAft>
                <a:spcPts val="0"/>
              </a:spcAft>
              <a:defRPr/>
            </a:pPr>
            <a:endParaRPr lang="en-US" b="1" dirty="0">
              <a:solidFill>
                <a:schemeClr val="accent1">
                  <a:lumMod val="60000"/>
                  <a:lumOff val="40000"/>
                </a:schemeClr>
              </a:solidFill>
            </a:endParaRPr>
          </a:p>
        </p:txBody>
      </p:sp>
      <p:sp>
        <p:nvSpPr>
          <p:cNvPr id="15363" name="TextBox 4"/>
          <p:cNvSpPr txBox="1">
            <a:spLocks noChangeArrowheads="1"/>
          </p:cNvSpPr>
          <p:nvPr/>
        </p:nvSpPr>
        <p:spPr bwMode="auto">
          <a:xfrm>
            <a:off x="3268645" y="1685925"/>
            <a:ext cx="1953805" cy="1446550"/>
          </a:xfrm>
          <a:prstGeom prst="rect">
            <a:avLst/>
          </a:prstGeom>
          <a:noFill/>
          <a:ln w="9525">
            <a:noFill/>
            <a:miter lim="800000"/>
            <a:headEnd/>
            <a:tailEnd/>
          </a:ln>
        </p:spPr>
        <p:txBody>
          <a:bodyPr wrap="none">
            <a:spAutoFit/>
          </a:bodyPr>
          <a:lstStyle/>
          <a:p>
            <a:pPr algn="ctr"/>
            <a:r>
              <a:rPr lang="en-US" dirty="0"/>
              <a:t>Yin Hua Li</a:t>
            </a:r>
          </a:p>
          <a:p>
            <a:pPr algn="ctr"/>
            <a:r>
              <a:rPr lang="en-US" sz="1600" dirty="0"/>
              <a:t>Centennial College</a:t>
            </a:r>
          </a:p>
          <a:p>
            <a:pPr algn="ctr"/>
            <a:endParaRPr lang="en-US" dirty="0"/>
          </a:p>
          <a:p>
            <a:pPr algn="ctr"/>
            <a:r>
              <a:rPr lang="en-US" dirty="0"/>
              <a:t>Week#2 ,2018</a:t>
            </a:r>
          </a:p>
        </p:txBody>
      </p:sp>
      <p:sp>
        <p:nvSpPr>
          <p:cNvPr id="4" name="TextBox 3"/>
          <p:cNvSpPr txBox="1"/>
          <p:nvPr/>
        </p:nvSpPr>
        <p:spPr>
          <a:xfrm>
            <a:off x="2514600" y="3962400"/>
            <a:ext cx="4456733" cy="461665"/>
          </a:xfrm>
          <a:prstGeom prst="rect">
            <a:avLst/>
          </a:prstGeom>
          <a:noFill/>
        </p:spPr>
        <p:txBody>
          <a:bodyPr wrap="none" rtlCol="0">
            <a:spAutoFit/>
          </a:bodyPr>
          <a:lstStyle/>
          <a:p>
            <a:pPr algn="ctr"/>
            <a:r>
              <a:rPr lang="en-US" dirty="0">
                <a:solidFill>
                  <a:srgbClr val="0070C0"/>
                </a:solidFill>
              </a:rPr>
              <a:t>Access AWS S3 Programmatically</a:t>
            </a:r>
          </a:p>
        </p:txBody>
      </p:sp>
      <p:sp>
        <p:nvSpPr>
          <p:cNvPr id="5" name="Slide Number Placeholder 4"/>
          <p:cNvSpPr>
            <a:spLocks noGrp="1"/>
          </p:cNvSpPr>
          <p:nvPr>
            <p:ph type="sldNum" sz="quarter" idx="12"/>
          </p:nvPr>
        </p:nvSpPr>
        <p:spPr/>
        <p:txBody>
          <a:bodyPr/>
          <a:lstStyle/>
          <a:p>
            <a:pPr>
              <a:defRPr/>
            </a:pPr>
            <a:fld id="{717F38F7-A199-432E-89EE-8998C7C3E991}"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0B2B6-894D-4B80-8197-8AA42AB772FD}"/>
              </a:ext>
            </a:extLst>
          </p:cNvPr>
          <p:cNvSpPr>
            <a:spLocks noGrp="1"/>
          </p:cNvSpPr>
          <p:nvPr>
            <p:ph type="title"/>
          </p:nvPr>
        </p:nvSpPr>
        <p:spPr/>
        <p:txBody>
          <a:bodyPr>
            <a:normAutofit fontScale="90000"/>
          </a:bodyPr>
          <a:lstStyle/>
          <a:p>
            <a:pPr algn="ctr"/>
            <a:r>
              <a:rPr lang="en-US" sz="4000" dirty="0"/>
              <a:t>Access S3 Storage Programmatically(1/3)</a:t>
            </a:r>
          </a:p>
        </p:txBody>
      </p:sp>
      <p:sp>
        <p:nvSpPr>
          <p:cNvPr id="4" name="Slide Number Placeholder 3">
            <a:extLst>
              <a:ext uri="{FF2B5EF4-FFF2-40B4-BE49-F238E27FC236}">
                <a16:creationId xmlns:a16="http://schemas.microsoft.com/office/drawing/2014/main" id="{D6D40487-8CEF-45F4-82A8-80CFAA39F7FA}"/>
              </a:ext>
            </a:extLst>
          </p:cNvPr>
          <p:cNvSpPr>
            <a:spLocks noGrp="1"/>
          </p:cNvSpPr>
          <p:nvPr>
            <p:ph type="sldNum" sz="quarter" idx="12"/>
          </p:nvPr>
        </p:nvSpPr>
        <p:spPr/>
        <p:txBody>
          <a:bodyPr/>
          <a:lstStyle/>
          <a:p>
            <a:pPr>
              <a:defRPr/>
            </a:pPr>
            <a:fld id="{70F27FC5-DBC2-4384-8DA9-668C63F72A7F}" type="slidenum">
              <a:rPr lang="en-US" smtClean="0"/>
              <a:pPr>
                <a:defRPr/>
              </a:pPr>
              <a:t>10</a:t>
            </a:fld>
            <a:endParaRPr lang="en-US"/>
          </a:p>
        </p:txBody>
      </p:sp>
      <p:pic>
        <p:nvPicPr>
          <p:cNvPr id="6" name="Picture 5">
            <a:extLst>
              <a:ext uri="{FF2B5EF4-FFF2-40B4-BE49-F238E27FC236}">
                <a16:creationId xmlns:a16="http://schemas.microsoft.com/office/drawing/2014/main" id="{D609D802-95E4-4E83-B961-101E985BF6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6706" y="1600201"/>
            <a:ext cx="6922294" cy="3722622"/>
          </a:xfrm>
          <a:prstGeom prst="rect">
            <a:avLst/>
          </a:prstGeom>
        </p:spPr>
      </p:pic>
      <p:pic>
        <p:nvPicPr>
          <p:cNvPr id="11" name="Picture 10">
            <a:extLst>
              <a:ext uri="{FF2B5EF4-FFF2-40B4-BE49-F238E27FC236}">
                <a16:creationId xmlns:a16="http://schemas.microsoft.com/office/drawing/2014/main" id="{FC6BA07E-6856-4598-B86D-57CA8D9AE5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4285" y="3920266"/>
            <a:ext cx="5133975" cy="2805113"/>
          </a:xfrm>
          <a:prstGeom prst="rect">
            <a:avLst/>
          </a:prstGeom>
        </p:spPr>
      </p:pic>
    </p:spTree>
    <p:extLst>
      <p:ext uri="{BB962C8B-B14F-4D97-AF65-F5344CB8AC3E}">
        <p14:creationId xmlns:p14="http://schemas.microsoft.com/office/powerpoint/2010/main" val="2965424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89BF0-DEAE-4CDA-BE9A-64302D4EB2CA}"/>
              </a:ext>
            </a:extLst>
          </p:cNvPr>
          <p:cNvSpPr>
            <a:spLocks noGrp="1"/>
          </p:cNvSpPr>
          <p:nvPr>
            <p:ph type="title"/>
          </p:nvPr>
        </p:nvSpPr>
        <p:spPr/>
        <p:txBody>
          <a:bodyPr>
            <a:normAutofit fontScale="90000"/>
          </a:bodyPr>
          <a:lstStyle/>
          <a:p>
            <a:pPr algn="ctr"/>
            <a:r>
              <a:rPr lang="en-US" sz="4000" dirty="0"/>
              <a:t>Access S3 Storage Programmatically(2/3)</a:t>
            </a:r>
          </a:p>
        </p:txBody>
      </p:sp>
      <p:sp>
        <p:nvSpPr>
          <p:cNvPr id="4" name="Slide Number Placeholder 3">
            <a:extLst>
              <a:ext uri="{FF2B5EF4-FFF2-40B4-BE49-F238E27FC236}">
                <a16:creationId xmlns:a16="http://schemas.microsoft.com/office/drawing/2014/main" id="{DBA07466-7837-4D90-9BB7-2F527CB8C64D}"/>
              </a:ext>
            </a:extLst>
          </p:cNvPr>
          <p:cNvSpPr>
            <a:spLocks noGrp="1"/>
          </p:cNvSpPr>
          <p:nvPr>
            <p:ph type="sldNum" sz="quarter" idx="12"/>
          </p:nvPr>
        </p:nvSpPr>
        <p:spPr/>
        <p:txBody>
          <a:bodyPr/>
          <a:lstStyle/>
          <a:p>
            <a:pPr>
              <a:defRPr/>
            </a:pPr>
            <a:fld id="{70F27FC5-DBC2-4384-8DA9-668C63F72A7F}" type="slidenum">
              <a:rPr lang="en-US" smtClean="0"/>
              <a:pPr>
                <a:defRPr/>
              </a:pPr>
              <a:t>11</a:t>
            </a:fld>
            <a:endParaRPr lang="en-US"/>
          </a:p>
        </p:txBody>
      </p:sp>
      <p:pic>
        <p:nvPicPr>
          <p:cNvPr id="5" name="Picture 4">
            <a:extLst>
              <a:ext uri="{FF2B5EF4-FFF2-40B4-BE49-F238E27FC236}">
                <a16:creationId xmlns:a16="http://schemas.microsoft.com/office/drawing/2014/main" id="{5761A8A9-D12E-4343-A0E6-E10A49BC2A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445" y="1600200"/>
            <a:ext cx="7089756" cy="5333999"/>
          </a:xfrm>
          <a:prstGeom prst="rect">
            <a:avLst/>
          </a:prstGeom>
        </p:spPr>
      </p:pic>
    </p:spTree>
    <p:extLst>
      <p:ext uri="{BB962C8B-B14F-4D97-AF65-F5344CB8AC3E}">
        <p14:creationId xmlns:p14="http://schemas.microsoft.com/office/powerpoint/2010/main" val="159972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A81FF-AC83-41E1-B0E0-8567A91E3962}"/>
              </a:ext>
            </a:extLst>
          </p:cNvPr>
          <p:cNvSpPr>
            <a:spLocks noGrp="1"/>
          </p:cNvSpPr>
          <p:nvPr>
            <p:ph type="title"/>
          </p:nvPr>
        </p:nvSpPr>
        <p:spPr>
          <a:xfrm>
            <a:off x="0" y="155448"/>
            <a:ext cx="9144000" cy="1252728"/>
          </a:xfrm>
        </p:spPr>
        <p:txBody>
          <a:bodyPr>
            <a:noAutofit/>
          </a:bodyPr>
          <a:lstStyle/>
          <a:p>
            <a:pPr algn="ctr"/>
            <a:r>
              <a:rPr lang="en-US" sz="4000" dirty="0"/>
              <a:t>Access S3 Storage Programmatically(3/3)</a:t>
            </a:r>
            <a:endParaRPr lang="en-CA" sz="4000" dirty="0"/>
          </a:p>
        </p:txBody>
      </p:sp>
      <p:pic>
        <p:nvPicPr>
          <p:cNvPr id="6" name="Content Placeholder 5">
            <a:extLst>
              <a:ext uri="{FF2B5EF4-FFF2-40B4-BE49-F238E27FC236}">
                <a16:creationId xmlns:a16="http://schemas.microsoft.com/office/drawing/2014/main" id="{625FFEE2-C5A1-4A7C-9201-B74E25E2C24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6591" y="1828800"/>
            <a:ext cx="8530818" cy="4321003"/>
          </a:xfrm>
        </p:spPr>
      </p:pic>
      <p:sp>
        <p:nvSpPr>
          <p:cNvPr id="4" name="Slide Number Placeholder 3">
            <a:extLst>
              <a:ext uri="{FF2B5EF4-FFF2-40B4-BE49-F238E27FC236}">
                <a16:creationId xmlns:a16="http://schemas.microsoft.com/office/drawing/2014/main" id="{D9A1BCA1-60EE-48F4-8954-6C192FA940CE}"/>
              </a:ext>
            </a:extLst>
          </p:cNvPr>
          <p:cNvSpPr>
            <a:spLocks noGrp="1"/>
          </p:cNvSpPr>
          <p:nvPr>
            <p:ph type="sldNum" sz="quarter" idx="12"/>
          </p:nvPr>
        </p:nvSpPr>
        <p:spPr/>
        <p:txBody>
          <a:bodyPr/>
          <a:lstStyle/>
          <a:p>
            <a:pPr>
              <a:defRPr/>
            </a:pPr>
            <a:fld id="{70F27FC5-DBC2-4384-8DA9-668C63F72A7F}" type="slidenum">
              <a:rPr lang="en-US" smtClean="0"/>
              <a:pPr>
                <a:defRPr/>
              </a:pPr>
              <a:t>12</a:t>
            </a:fld>
            <a:endParaRPr lang="en-US"/>
          </a:p>
        </p:txBody>
      </p:sp>
    </p:spTree>
    <p:extLst>
      <p:ext uri="{BB962C8B-B14F-4D97-AF65-F5344CB8AC3E}">
        <p14:creationId xmlns:p14="http://schemas.microsoft.com/office/powerpoint/2010/main" val="2483710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3" name="Content Placeholder 2"/>
          <p:cNvSpPr>
            <a:spLocks noGrp="1"/>
          </p:cNvSpPr>
          <p:nvPr>
            <p:ph idx="1"/>
          </p:nvPr>
        </p:nvSpPr>
        <p:spPr>
          <a:xfrm>
            <a:off x="152400" y="1775191"/>
            <a:ext cx="8839200" cy="4625609"/>
          </a:xfrm>
        </p:spPr>
        <p:txBody>
          <a:bodyPr>
            <a:normAutofit/>
          </a:bodyPr>
          <a:lstStyle/>
          <a:p>
            <a:pPr marL="118872" indent="0">
              <a:buNone/>
            </a:pPr>
            <a:endParaRPr lang="en-US" sz="2400" dirty="0"/>
          </a:p>
          <a:p>
            <a:r>
              <a:rPr lang="en-US" sz="2400" dirty="0">
                <a:hlinkClick r:id="rId2"/>
              </a:rPr>
              <a:t>https://docs.aws.amazon.com/IAM/latest/UserGuide/introduction.html</a:t>
            </a:r>
            <a:endParaRPr lang="en-US" sz="2400" dirty="0"/>
          </a:p>
          <a:p>
            <a:r>
              <a:rPr lang="en-US" sz="2400" dirty="0"/>
              <a:t>https://docs.aws.amazon.com/sdkfornet/v3/apidocs/items/Amazon/TRegionEndpoint.html</a:t>
            </a:r>
          </a:p>
          <a:p>
            <a:pPr marL="118872" indent="0">
              <a:buNone/>
            </a:pPr>
            <a:endParaRPr lang="en-US" sz="2400" dirty="0"/>
          </a:p>
          <a:p>
            <a:endParaRPr lang="en-US" sz="2400" dirty="0"/>
          </a:p>
        </p:txBody>
      </p:sp>
      <p:sp>
        <p:nvSpPr>
          <p:cNvPr id="4" name="Slide Number Placeholder 3"/>
          <p:cNvSpPr>
            <a:spLocks noGrp="1"/>
          </p:cNvSpPr>
          <p:nvPr>
            <p:ph type="sldNum" sz="quarter" idx="12"/>
          </p:nvPr>
        </p:nvSpPr>
        <p:spPr/>
        <p:txBody>
          <a:bodyPr/>
          <a:lstStyle/>
          <a:p>
            <a:pPr>
              <a:defRPr/>
            </a:pPr>
            <a:fld id="{70F27FC5-DBC2-4384-8DA9-668C63F72A7F}" type="slidenum">
              <a:rPr lang="en-US" smtClean="0"/>
              <a:pPr>
                <a:defRPr/>
              </a:pPr>
              <a:t>13</a:t>
            </a:fld>
            <a:endParaRPr lang="en-US"/>
          </a:p>
        </p:txBody>
      </p:sp>
    </p:spTree>
    <p:extLst>
      <p:ext uri="{BB962C8B-B14F-4D97-AF65-F5344CB8AC3E}">
        <p14:creationId xmlns:p14="http://schemas.microsoft.com/office/powerpoint/2010/main" val="2552235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Objective</a:t>
            </a:r>
          </a:p>
        </p:txBody>
      </p:sp>
      <p:sp>
        <p:nvSpPr>
          <p:cNvPr id="3" name="Content Placeholder 2"/>
          <p:cNvSpPr>
            <a:spLocks noGrp="1"/>
          </p:cNvSpPr>
          <p:nvPr>
            <p:ph idx="1"/>
          </p:nvPr>
        </p:nvSpPr>
        <p:spPr>
          <a:xfrm>
            <a:off x="228600" y="1775191"/>
            <a:ext cx="8763000" cy="4854209"/>
          </a:xfrm>
        </p:spPr>
        <p:txBody>
          <a:bodyPr/>
          <a:lstStyle/>
          <a:p>
            <a:r>
              <a:rPr lang="en-US" dirty="0"/>
              <a:t>Understand AWS Toolkit for Visual Studio</a:t>
            </a:r>
          </a:p>
          <a:p>
            <a:endParaRPr lang="en-US" dirty="0"/>
          </a:p>
          <a:p>
            <a:r>
              <a:rPr lang="en-US" dirty="0"/>
              <a:t>Be able to access AWS S3 programmatically </a:t>
            </a:r>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70F27FC5-DBC2-4384-8DA9-668C63F72A7F}" type="slidenum">
              <a:rPr lang="en-US" smtClean="0"/>
              <a:pPr>
                <a:defRPr/>
              </a:pPr>
              <a:t>2</a:t>
            </a:fld>
            <a:endParaRPr lang="en-US"/>
          </a:p>
        </p:txBody>
      </p:sp>
    </p:spTree>
    <p:extLst>
      <p:ext uri="{BB962C8B-B14F-4D97-AF65-F5344CB8AC3E}">
        <p14:creationId xmlns:p14="http://schemas.microsoft.com/office/powerpoint/2010/main" val="2458736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A58ED-C2D9-4C15-8B92-B66CDA1CB81B}"/>
              </a:ext>
            </a:extLst>
          </p:cNvPr>
          <p:cNvSpPr>
            <a:spLocks noGrp="1"/>
          </p:cNvSpPr>
          <p:nvPr>
            <p:ph type="title"/>
          </p:nvPr>
        </p:nvSpPr>
        <p:spPr/>
        <p:txBody>
          <a:bodyPr>
            <a:normAutofit/>
          </a:bodyPr>
          <a:lstStyle/>
          <a:p>
            <a:pPr algn="ctr"/>
            <a:r>
              <a:rPr lang="en-US" sz="4000" dirty="0"/>
              <a:t>AWS Toolkit for Visual Studio (1/3)</a:t>
            </a:r>
          </a:p>
        </p:txBody>
      </p:sp>
      <p:sp>
        <p:nvSpPr>
          <p:cNvPr id="3" name="Content Placeholder 2">
            <a:extLst>
              <a:ext uri="{FF2B5EF4-FFF2-40B4-BE49-F238E27FC236}">
                <a16:creationId xmlns:a16="http://schemas.microsoft.com/office/drawing/2014/main" id="{6B05E681-9E79-456C-BA14-FDE79A6DB12A}"/>
              </a:ext>
            </a:extLst>
          </p:cNvPr>
          <p:cNvSpPr>
            <a:spLocks noGrp="1"/>
          </p:cNvSpPr>
          <p:nvPr>
            <p:ph idx="1"/>
          </p:nvPr>
        </p:nvSpPr>
        <p:spPr>
          <a:xfrm>
            <a:off x="152400" y="1600201"/>
            <a:ext cx="8686800" cy="1447800"/>
          </a:xfrm>
        </p:spPr>
        <p:txBody>
          <a:bodyPr>
            <a:normAutofit fontScale="77500" lnSpcReduction="20000"/>
          </a:bodyPr>
          <a:lstStyle/>
          <a:p>
            <a:r>
              <a:rPr lang="en-US" dirty="0"/>
              <a:t>The AWS Toolkit for Visual Studio is an extension for Microsoft Visual Studio running on Microsoft Windows that makes it easier for developers to develop, debug, and deploy .NET applications using Amazon Web Services</a:t>
            </a:r>
          </a:p>
          <a:p>
            <a:pPr marL="118872" indent="0">
              <a:buNone/>
            </a:pPr>
            <a:endParaRPr lang="en-US" dirty="0"/>
          </a:p>
          <a:p>
            <a:endParaRPr lang="en-US" dirty="0"/>
          </a:p>
        </p:txBody>
      </p:sp>
      <p:sp>
        <p:nvSpPr>
          <p:cNvPr id="4" name="Slide Number Placeholder 3">
            <a:extLst>
              <a:ext uri="{FF2B5EF4-FFF2-40B4-BE49-F238E27FC236}">
                <a16:creationId xmlns:a16="http://schemas.microsoft.com/office/drawing/2014/main" id="{CD7439A8-23CE-4FC4-AF4C-2D79D808654F}"/>
              </a:ext>
            </a:extLst>
          </p:cNvPr>
          <p:cNvSpPr>
            <a:spLocks noGrp="1"/>
          </p:cNvSpPr>
          <p:nvPr>
            <p:ph type="sldNum" sz="quarter" idx="12"/>
          </p:nvPr>
        </p:nvSpPr>
        <p:spPr/>
        <p:txBody>
          <a:bodyPr/>
          <a:lstStyle/>
          <a:p>
            <a:pPr>
              <a:defRPr/>
            </a:pPr>
            <a:fld id="{70F27FC5-DBC2-4384-8DA9-668C63F72A7F}" type="slidenum">
              <a:rPr lang="en-US" smtClean="0"/>
              <a:pPr>
                <a:defRPr/>
              </a:pPr>
              <a:t>3</a:t>
            </a:fld>
            <a:endParaRPr lang="en-US"/>
          </a:p>
        </p:txBody>
      </p:sp>
      <p:pic>
        <p:nvPicPr>
          <p:cNvPr id="6" name="Picture 5">
            <a:extLst>
              <a:ext uri="{FF2B5EF4-FFF2-40B4-BE49-F238E27FC236}">
                <a16:creationId xmlns:a16="http://schemas.microsoft.com/office/drawing/2014/main" id="{A5A64710-4ECC-429F-B65C-32A05BE2BD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1" y="2362242"/>
            <a:ext cx="6425342" cy="4282397"/>
          </a:xfrm>
          <a:prstGeom prst="rect">
            <a:avLst/>
          </a:prstGeom>
        </p:spPr>
      </p:pic>
      <p:sp>
        <p:nvSpPr>
          <p:cNvPr id="7" name="Rectangle 6">
            <a:extLst>
              <a:ext uri="{FF2B5EF4-FFF2-40B4-BE49-F238E27FC236}">
                <a16:creationId xmlns:a16="http://schemas.microsoft.com/office/drawing/2014/main" id="{C5F600A0-EDFB-4BA6-862D-EFFED1DFC360}"/>
              </a:ext>
            </a:extLst>
          </p:cNvPr>
          <p:cNvSpPr/>
          <p:nvPr/>
        </p:nvSpPr>
        <p:spPr>
          <a:xfrm>
            <a:off x="6019800" y="3810000"/>
            <a:ext cx="1143000" cy="6096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95913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D855A-B667-4AD1-945E-BD6BCA60C5EF}"/>
              </a:ext>
            </a:extLst>
          </p:cNvPr>
          <p:cNvSpPr>
            <a:spLocks noGrp="1"/>
          </p:cNvSpPr>
          <p:nvPr>
            <p:ph type="title"/>
          </p:nvPr>
        </p:nvSpPr>
        <p:spPr/>
        <p:txBody>
          <a:bodyPr>
            <a:normAutofit fontScale="90000"/>
          </a:bodyPr>
          <a:lstStyle/>
          <a:p>
            <a:r>
              <a:rPr lang="en-US" sz="4800" dirty="0"/>
              <a:t>AWS Toolkit for Visual Studio (2/3)</a:t>
            </a:r>
            <a:endParaRPr lang="en-CA" dirty="0"/>
          </a:p>
        </p:txBody>
      </p:sp>
      <p:sp>
        <p:nvSpPr>
          <p:cNvPr id="4" name="Slide Number Placeholder 3">
            <a:extLst>
              <a:ext uri="{FF2B5EF4-FFF2-40B4-BE49-F238E27FC236}">
                <a16:creationId xmlns:a16="http://schemas.microsoft.com/office/drawing/2014/main" id="{D919413B-FD8B-47D5-84AF-27A789F28920}"/>
              </a:ext>
            </a:extLst>
          </p:cNvPr>
          <p:cNvSpPr>
            <a:spLocks noGrp="1"/>
          </p:cNvSpPr>
          <p:nvPr>
            <p:ph type="sldNum" sz="quarter" idx="12"/>
          </p:nvPr>
        </p:nvSpPr>
        <p:spPr/>
        <p:txBody>
          <a:bodyPr/>
          <a:lstStyle/>
          <a:p>
            <a:pPr>
              <a:defRPr/>
            </a:pPr>
            <a:fld id="{70F27FC5-DBC2-4384-8DA9-668C63F72A7F}" type="slidenum">
              <a:rPr lang="en-US" smtClean="0"/>
              <a:pPr>
                <a:defRPr/>
              </a:pPr>
              <a:t>4</a:t>
            </a:fld>
            <a:endParaRPr lang="en-US"/>
          </a:p>
        </p:txBody>
      </p:sp>
      <p:pic>
        <p:nvPicPr>
          <p:cNvPr id="6" name="Picture 5">
            <a:extLst>
              <a:ext uri="{FF2B5EF4-FFF2-40B4-BE49-F238E27FC236}">
                <a16:creationId xmlns:a16="http://schemas.microsoft.com/office/drawing/2014/main" id="{E878056C-DD47-4D1B-85DD-FFCAB457A1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336" y="1815466"/>
            <a:ext cx="4181475" cy="3143250"/>
          </a:xfrm>
          <a:prstGeom prst="rect">
            <a:avLst/>
          </a:prstGeom>
        </p:spPr>
      </p:pic>
      <p:pic>
        <p:nvPicPr>
          <p:cNvPr id="8" name="Picture 7">
            <a:extLst>
              <a:ext uri="{FF2B5EF4-FFF2-40B4-BE49-F238E27FC236}">
                <a16:creationId xmlns:a16="http://schemas.microsoft.com/office/drawing/2014/main" id="{804F584A-9B41-4085-ACF3-CB0C66D823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6785" y="3657600"/>
            <a:ext cx="4181475" cy="3143250"/>
          </a:xfrm>
          <a:prstGeom prst="rect">
            <a:avLst/>
          </a:prstGeom>
        </p:spPr>
      </p:pic>
    </p:spTree>
    <p:extLst>
      <p:ext uri="{BB962C8B-B14F-4D97-AF65-F5344CB8AC3E}">
        <p14:creationId xmlns:p14="http://schemas.microsoft.com/office/powerpoint/2010/main" val="2826700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7C5D3-86AE-4EC6-8AB0-21C34D71643E}"/>
              </a:ext>
            </a:extLst>
          </p:cNvPr>
          <p:cNvSpPr>
            <a:spLocks noGrp="1"/>
          </p:cNvSpPr>
          <p:nvPr>
            <p:ph type="title"/>
          </p:nvPr>
        </p:nvSpPr>
        <p:spPr/>
        <p:txBody>
          <a:bodyPr>
            <a:normAutofit/>
          </a:bodyPr>
          <a:lstStyle/>
          <a:p>
            <a:pPr algn="ctr"/>
            <a:r>
              <a:rPr lang="en-US" sz="4000" dirty="0"/>
              <a:t>AWS Toolkit for Visual Studio (3/3)</a:t>
            </a:r>
          </a:p>
        </p:txBody>
      </p:sp>
      <p:sp>
        <p:nvSpPr>
          <p:cNvPr id="4" name="Slide Number Placeholder 3">
            <a:extLst>
              <a:ext uri="{FF2B5EF4-FFF2-40B4-BE49-F238E27FC236}">
                <a16:creationId xmlns:a16="http://schemas.microsoft.com/office/drawing/2014/main" id="{B78F74C1-D9C1-4F31-A0FA-3D4766ED0145}"/>
              </a:ext>
            </a:extLst>
          </p:cNvPr>
          <p:cNvSpPr>
            <a:spLocks noGrp="1"/>
          </p:cNvSpPr>
          <p:nvPr>
            <p:ph type="sldNum" sz="quarter" idx="12"/>
          </p:nvPr>
        </p:nvSpPr>
        <p:spPr/>
        <p:txBody>
          <a:bodyPr/>
          <a:lstStyle/>
          <a:p>
            <a:pPr>
              <a:defRPr/>
            </a:pPr>
            <a:fld id="{70F27FC5-DBC2-4384-8DA9-668C63F72A7F}" type="slidenum">
              <a:rPr lang="en-US" smtClean="0"/>
              <a:pPr>
                <a:defRPr/>
              </a:pPr>
              <a:t>5</a:t>
            </a:fld>
            <a:endParaRPr lang="en-US"/>
          </a:p>
        </p:txBody>
      </p:sp>
      <p:pic>
        <p:nvPicPr>
          <p:cNvPr id="5" name="Picture 4">
            <a:extLst>
              <a:ext uri="{FF2B5EF4-FFF2-40B4-BE49-F238E27FC236}">
                <a16:creationId xmlns:a16="http://schemas.microsoft.com/office/drawing/2014/main" id="{B2AA42AF-BA82-4D45-B34A-ED4A328C59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92" y="1905000"/>
            <a:ext cx="8913615" cy="4267200"/>
          </a:xfrm>
          <a:prstGeom prst="rect">
            <a:avLst/>
          </a:prstGeom>
        </p:spPr>
      </p:pic>
    </p:spTree>
    <p:extLst>
      <p:ext uri="{BB962C8B-B14F-4D97-AF65-F5344CB8AC3E}">
        <p14:creationId xmlns:p14="http://schemas.microsoft.com/office/powerpoint/2010/main" val="1484433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8D852-A431-4F9D-94A4-3A3AF44BFE82}"/>
              </a:ext>
            </a:extLst>
          </p:cNvPr>
          <p:cNvSpPr>
            <a:spLocks noGrp="1"/>
          </p:cNvSpPr>
          <p:nvPr>
            <p:ph type="title"/>
          </p:nvPr>
        </p:nvSpPr>
        <p:spPr/>
        <p:txBody>
          <a:bodyPr>
            <a:normAutofit/>
          </a:bodyPr>
          <a:lstStyle/>
          <a:p>
            <a:pPr algn="ctr"/>
            <a:r>
              <a:rPr lang="en-US" sz="4000" dirty="0"/>
              <a:t>Identity Access Management(IAM)</a:t>
            </a:r>
          </a:p>
        </p:txBody>
      </p:sp>
      <p:sp>
        <p:nvSpPr>
          <p:cNvPr id="3" name="Content Placeholder 2">
            <a:extLst>
              <a:ext uri="{FF2B5EF4-FFF2-40B4-BE49-F238E27FC236}">
                <a16:creationId xmlns:a16="http://schemas.microsoft.com/office/drawing/2014/main" id="{750EEF30-F7E2-4493-87CE-5656D52DB064}"/>
              </a:ext>
            </a:extLst>
          </p:cNvPr>
          <p:cNvSpPr>
            <a:spLocks noGrp="1"/>
          </p:cNvSpPr>
          <p:nvPr>
            <p:ph idx="1"/>
          </p:nvPr>
        </p:nvSpPr>
        <p:spPr>
          <a:xfrm>
            <a:off x="76200" y="1600200"/>
            <a:ext cx="8763000" cy="1600200"/>
          </a:xfrm>
        </p:spPr>
        <p:txBody>
          <a:bodyPr>
            <a:normAutofit fontScale="70000" lnSpcReduction="20000"/>
          </a:bodyPr>
          <a:lstStyle/>
          <a:p>
            <a:r>
              <a:rPr lang="en-US" dirty="0"/>
              <a:t>AWS Identity and Access Management (IAM) is a web service for securely controlling access to AWS services. IAM  is used to centrally manage users, security credentials such as access keys, and permissions that control which AWS resources users and applications can access</a:t>
            </a:r>
          </a:p>
          <a:p>
            <a:endParaRPr lang="en-US" dirty="0"/>
          </a:p>
          <a:p>
            <a:endParaRPr lang="en-US" dirty="0"/>
          </a:p>
        </p:txBody>
      </p:sp>
      <p:sp>
        <p:nvSpPr>
          <p:cNvPr id="4" name="Slide Number Placeholder 3">
            <a:extLst>
              <a:ext uri="{FF2B5EF4-FFF2-40B4-BE49-F238E27FC236}">
                <a16:creationId xmlns:a16="http://schemas.microsoft.com/office/drawing/2014/main" id="{E3756B14-5B84-4C65-A4B3-5DA1409F539D}"/>
              </a:ext>
            </a:extLst>
          </p:cNvPr>
          <p:cNvSpPr>
            <a:spLocks noGrp="1"/>
          </p:cNvSpPr>
          <p:nvPr>
            <p:ph type="sldNum" sz="quarter" idx="12"/>
          </p:nvPr>
        </p:nvSpPr>
        <p:spPr/>
        <p:txBody>
          <a:bodyPr/>
          <a:lstStyle/>
          <a:p>
            <a:pPr>
              <a:defRPr/>
            </a:pPr>
            <a:fld id="{70F27FC5-DBC2-4384-8DA9-668C63F72A7F}" type="slidenum">
              <a:rPr lang="en-US" smtClean="0"/>
              <a:pPr>
                <a:defRPr/>
              </a:pPr>
              <a:t>6</a:t>
            </a:fld>
            <a:endParaRPr lang="en-US"/>
          </a:p>
        </p:txBody>
      </p:sp>
      <p:pic>
        <p:nvPicPr>
          <p:cNvPr id="6" name="Picture 5">
            <a:extLst>
              <a:ext uri="{FF2B5EF4-FFF2-40B4-BE49-F238E27FC236}">
                <a16:creationId xmlns:a16="http://schemas.microsoft.com/office/drawing/2014/main" id="{FC8A85D5-7887-4A19-A89A-D81205FAE5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3075564"/>
            <a:ext cx="7772400" cy="3684720"/>
          </a:xfrm>
          <a:prstGeom prst="rect">
            <a:avLst/>
          </a:prstGeom>
        </p:spPr>
      </p:pic>
      <p:sp>
        <p:nvSpPr>
          <p:cNvPr id="7" name="Oval 6">
            <a:extLst>
              <a:ext uri="{FF2B5EF4-FFF2-40B4-BE49-F238E27FC236}">
                <a16:creationId xmlns:a16="http://schemas.microsoft.com/office/drawing/2014/main" id="{D3ED4C28-0275-4327-91D4-6DDF945AD7BD}"/>
              </a:ext>
            </a:extLst>
          </p:cNvPr>
          <p:cNvSpPr/>
          <p:nvPr/>
        </p:nvSpPr>
        <p:spPr>
          <a:xfrm>
            <a:off x="5829300" y="5022029"/>
            <a:ext cx="457200" cy="1524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71502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F137D-0089-4AF9-82CE-1AE6B295382D}"/>
              </a:ext>
            </a:extLst>
          </p:cNvPr>
          <p:cNvSpPr>
            <a:spLocks noGrp="1"/>
          </p:cNvSpPr>
          <p:nvPr>
            <p:ph type="title"/>
          </p:nvPr>
        </p:nvSpPr>
        <p:spPr/>
        <p:txBody>
          <a:bodyPr/>
          <a:lstStyle/>
          <a:p>
            <a:pPr algn="ctr"/>
            <a:r>
              <a:rPr lang="en-CA" dirty="0"/>
              <a:t>AWS Root User</a:t>
            </a:r>
          </a:p>
        </p:txBody>
      </p:sp>
      <p:sp>
        <p:nvSpPr>
          <p:cNvPr id="3" name="Content Placeholder 2">
            <a:extLst>
              <a:ext uri="{FF2B5EF4-FFF2-40B4-BE49-F238E27FC236}">
                <a16:creationId xmlns:a16="http://schemas.microsoft.com/office/drawing/2014/main" id="{F9EDA63F-60CB-45F6-BABE-2FE7E78BB1CD}"/>
              </a:ext>
            </a:extLst>
          </p:cNvPr>
          <p:cNvSpPr>
            <a:spLocks noGrp="1"/>
          </p:cNvSpPr>
          <p:nvPr>
            <p:ph idx="1"/>
          </p:nvPr>
        </p:nvSpPr>
        <p:spPr/>
        <p:txBody>
          <a:bodyPr/>
          <a:lstStyle/>
          <a:p>
            <a:r>
              <a:rPr lang="en-CA" dirty="0"/>
              <a:t>Create an AWS account creates a root user</a:t>
            </a:r>
          </a:p>
          <a:p>
            <a:r>
              <a:rPr lang="en-CA" dirty="0"/>
              <a:t>The email and password supplied at the time of creating the AWS account is the username and password for the root user, also called </a:t>
            </a:r>
            <a:r>
              <a:rPr lang="en-CA" b="1" dirty="0"/>
              <a:t>root account credentials.</a:t>
            </a:r>
          </a:p>
          <a:p>
            <a:r>
              <a:rPr lang="en-CA" dirty="0"/>
              <a:t>The root account has complete, unrestricted access to all resources. Therefore, it is highly recommended not to use the root account for day-to-day activities</a:t>
            </a:r>
          </a:p>
        </p:txBody>
      </p:sp>
      <p:sp>
        <p:nvSpPr>
          <p:cNvPr id="4" name="Slide Number Placeholder 3">
            <a:extLst>
              <a:ext uri="{FF2B5EF4-FFF2-40B4-BE49-F238E27FC236}">
                <a16:creationId xmlns:a16="http://schemas.microsoft.com/office/drawing/2014/main" id="{B9970FC4-D96B-4A07-BB37-7FD755ADFBB6}"/>
              </a:ext>
            </a:extLst>
          </p:cNvPr>
          <p:cNvSpPr>
            <a:spLocks noGrp="1"/>
          </p:cNvSpPr>
          <p:nvPr>
            <p:ph type="sldNum" sz="quarter" idx="12"/>
          </p:nvPr>
        </p:nvSpPr>
        <p:spPr/>
        <p:txBody>
          <a:bodyPr/>
          <a:lstStyle/>
          <a:p>
            <a:pPr>
              <a:defRPr/>
            </a:pPr>
            <a:fld id="{70F27FC5-DBC2-4384-8DA9-668C63F72A7F}" type="slidenum">
              <a:rPr lang="en-US" smtClean="0"/>
              <a:pPr>
                <a:defRPr/>
              </a:pPr>
              <a:t>7</a:t>
            </a:fld>
            <a:endParaRPr lang="en-US"/>
          </a:p>
        </p:txBody>
      </p:sp>
    </p:spTree>
    <p:extLst>
      <p:ext uri="{BB962C8B-B14F-4D97-AF65-F5344CB8AC3E}">
        <p14:creationId xmlns:p14="http://schemas.microsoft.com/office/powerpoint/2010/main" val="2416190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E64E7-F736-423A-8023-852A1D02467C}"/>
              </a:ext>
            </a:extLst>
          </p:cNvPr>
          <p:cNvSpPr>
            <a:spLocks noGrp="1"/>
          </p:cNvSpPr>
          <p:nvPr>
            <p:ph type="title"/>
          </p:nvPr>
        </p:nvSpPr>
        <p:spPr/>
        <p:txBody>
          <a:bodyPr>
            <a:normAutofit/>
          </a:bodyPr>
          <a:lstStyle/>
          <a:p>
            <a:pPr algn="ctr"/>
            <a:r>
              <a:rPr lang="en-CA" sz="4000" dirty="0"/>
              <a:t>Concepts of IAM</a:t>
            </a:r>
          </a:p>
        </p:txBody>
      </p:sp>
      <p:sp>
        <p:nvSpPr>
          <p:cNvPr id="3" name="Content Placeholder 2">
            <a:extLst>
              <a:ext uri="{FF2B5EF4-FFF2-40B4-BE49-F238E27FC236}">
                <a16:creationId xmlns:a16="http://schemas.microsoft.com/office/drawing/2014/main" id="{4DC1F52C-41B2-4D99-9BF9-EFD5E656E2E4}"/>
              </a:ext>
            </a:extLst>
          </p:cNvPr>
          <p:cNvSpPr>
            <a:spLocks noGrp="1"/>
          </p:cNvSpPr>
          <p:nvPr>
            <p:ph idx="1"/>
          </p:nvPr>
        </p:nvSpPr>
        <p:spPr>
          <a:xfrm>
            <a:off x="152400" y="1676400"/>
            <a:ext cx="8839200" cy="4724401"/>
          </a:xfrm>
        </p:spPr>
        <p:txBody>
          <a:bodyPr>
            <a:normAutofit fontScale="70000" lnSpcReduction="20000"/>
          </a:bodyPr>
          <a:lstStyle/>
          <a:p>
            <a:r>
              <a:rPr lang="en-CA" dirty="0"/>
              <a:t>User</a:t>
            </a:r>
          </a:p>
          <a:p>
            <a:pPr lvl="1"/>
            <a:r>
              <a:rPr lang="en-CA" dirty="0"/>
              <a:t>A person or an application that requires access to various AWS resources to perform designated tasks</a:t>
            </a:r>
          </a:p>
          <a:p>
            <a:r>
              <a:rPr lang="en-CA" dirty="0"/>
              <a:t>Access key</a:t>
            </a:r>
          </a:p>
          <a:p>
            <a:pPr lvl="1"/>
            <a:r>
              <a:rPr lang="en-CA" dirty="0"/>
              <a:t>A 20-character alphanumeric key that acts as an user ID</a:t>
            </a:r>
          </a:p>
          <a:p>
            <a:r>
              <a:rPr lang="en-CA" dirty="0"/>
              <a:t>Secret key</a:t>
            </a:r>
          </a:p>
          <a:p>
            <a:pPr lvl="1"/>
            <a:r>
              <a:rPr lang="en-CA" dirty="0"/>
              <a:t>A 40-character alphanumeric key that acts as a password or secret key</a:t>
            </a:r>
          </a:p>
          <a:p>
            <a:r>
              <a:rPr lang="en-CA" dirty="0"/>
              <a:t>Group</a:t>
            </a:r>
          </a:p>
          <a:p>
            <a:pPr lvl="1"/>
            <a:r>
              <a:rPr lang="en-CA" dirty="0"/>
              <a:t>A collection of IAM users</a:t>
            </a:r>
          </a:p>
          <a:p>
            <a:r>
              <a:rPr lang="en-CA" dirty="0"/>
              <a:t>Role</a:t>
            </a:r>
          </a:p>
          <a:p>
            <a:pPr lvl="1"/>
            <a:r>
              <a:rPr lang="en-CA" dirty="0"/>
              <a:t>An IAM entity that constitute one or more IAM policies defining resource permissions</a:t>
            </a:r>
          </a:p>
          <a:p>
            <a:r>
              <a:rPr lang="en-CA" dirty="0"/>
              <a:t>Policy</a:t>
            </a:r>
          </a:p>
          <a:p>
            <a:pPr lvl="1"/>
            <a:r>
              <a:rPr lang="en-CA" dirty="0"/>
              <a:t>A document written in JSON format that formally states one or more permissions as per the IAM policy standards</a:t>
            </a:r>
          </a:p>
          <a:p>
            <a:endParaRPr lang="en-CA" dirty="0"/>
          </a:p>
        </p:txBody>
      </p:sp>
      <p:sp>
        <p:nvSpPr>
          <p:cNvPr id="4" name="Slide Number Placeholder 3">
            <a:extLst>
              <a:ext uri="{FF2B5EF4-FFF2-40B4-BE49-F238E27FC236}">
                <a16:creationId xmlns:a16="http://schemas.microsoft.com/office/drawing/2014/main" id="{E07ED4EB-0B19-41D1-AFDC-C11CDA965AFB}"/>
              </a:ext>
            </a:extLst>
          </p:cNvPr>
          <p:cNvSpPr>
            <a:spLocks noGrp="1"/>
          </p:cNvSpPr>
          <p:nvPr>
            <p:ph type="sldNum" sz="quarter" idx="12"/>
          </p:nvPr>
        </p:nvSpPr>
        <p:spPr/>
        <p:txBody>
          <a:bodyPr/>
          <a:lstStyle/>
          <a:p>
            <a:pPr>
              <a:defRPr/>
            </a:pPr>
            <a:fld id="{70F27FC5-DBC2-4384-8DA9-668C63F72A7F}" type="slidenum">
              <a:rPr lang="en-US" smtClean="0"/>
              <a:pPr>
                <a:defRPr/>
              </a:pPr>
              <a:t>8</a:t>
            </a:fld>
            <a:endParaRPr lang="en-US"/>
          </a:p>
        </p:txBody>
      </p:sp>
    </p:spTree>
    <p:extLst>
      <p:ext uri="{BB962C8B-B14F-4D97-AF65-F5344CB8AC3E}">
        <p14:creationId xmlns:p14="http://schemas.microsoft.com/office/powerpoint/2010/main" val="3073753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CD055-563A-4193-8FCF-8AEB77270855}"/>
              </a:ext>
            </a:extLst>
          </p:cNvPr>
          <p:cNvSpPr>
            <a:spLocks noGrp="1"/>
          </p:cNvSpPr>
          <p:nvPr>
            <p:ph type="title"/>
          </p:nvPr>
        </p:nvSpPr>
        <p:spPr>
          <a:xfrm>
            <a:off x="0" y="155448"/>
            <a:ext cx="9067800" cy="1252728"/>
          </a:xfrm>
        </p:spPr>
        <p:txBody>
          <a:bodyPr>
            <a:noAutofit/>
          </a:bodyPr>
          <a:lstStyle/>
          <a:p>
            <a:pPr algn="ctr"/>
            <a:r>
              <a:rPr lang="en-CA" sz="4000" dirty="0"/>
              <a:t>Create a user to allow an APP to Upload object(s) to S3</a:t>
            </a:r>
          </a:p>
        </p:txBody>
      </p:sp>
      <p:pic>
        <p:nvPicPr>
          <p:cNvPr id="6" name="Content Placeholder 5">
            <a:extLst>
              <a:ext uri="{FF2B5EF4-FFF2-40B4-BE49-F238E27FC236}">
                <a16:creationId xmlns:a16="http://schemas.microsoft.com/office/drawing/2014/main" id="{01C7A543-2E1D-4046-B89D-9366619A844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 y="1524000"/>
            <a:ext cx="8229600" cy="4314885"/>
          </a:xfrm>
        </p:spPr>
      </p:pic>
      <p:sp>
        <p:nvSpPr>
          <p:cNvPr id="4" name="Slide Number Placeholder 3">
            <a:extLst>
              <a:ext uri="{FF2B5EF4-FFF2-40B4-BE49-F238E27FC236}">
                <a16:creationId xmlns:a16="http://schemas.microsoft.com/office/drawing/2014/main" id="{53928140-8CF5-43F3-AEF5-C5ACFF38AE21}"/>
              </a:ext>
            </a:extLst>
          </p:cNvPr>
          <p:cNvSpPr>
            <a:spLocks noGrp="1"/>
          </p:cNvSpPr>
          <p:nvPr>
            <p:ph type="sldNum" sz="quarter" idx="12"/>
          </p:nvPr>
        </p:nvSpPr>
        <p:spPr/>
        <p:txBody>
          <a:bodyPr/>
          <a:lstStyle/>
          <a:p>
            <a:pPr>
              <a:defRPr/>
            </a:pPr>
            <a:fld id="{70F27FC5-DBC2-4384-8DA9-668C63F72A7F}" type="slidenum">
              <a:rPr lang="en-US" smtClean="0"/>
              <a:pPr>
                <a:defRPr/>
              </a:pPr>
              <a:t>9</a:t>
            </a:fld>
            <a:endParaRPr lang="en-US"/>
          </a:p>
        </p:txBody>
      </p:sp>
      <p:sp>
        <p:nvSpPr>
          <p:cNvPr id="7" name="Oval 6">
            <a:extLst>
              <a:ext uri="{FF2B5EF4-FFF2-40B4-BE49-F238E27FC236}">
                <a16:creationId xmlns:a16="http://schemas.microsoft.com/office/drawing/2014/main" id="{2025F63D-13B2-4178-B793-61C8328D8129}"/>
              </a:ext>
            </a:extLst>
          </p:cNvPr>
          <p:cNvSpPr/>
          <p:nvPr/>
        </p:nvSpPr>
        <p:spPr>
          <a:xfrm>
            <a:off x="2286000" y="2514600"/>
            <a:ext cx="685800" cy="3048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Oval 7">
            <a:extLst>
              <a:ext uri="{FF2B5EF4-FFF2-40B4-BE49-F238E27FC236}">
                <a16:creationId xmlns:a16="http://schemas.microsoft.com/office/drawing/2014/main" id="{AFBFF1AA-C471-4FBE-9C78-71F10EAE283E}"/>
              </a:ext>
            </a:extLst>
          </p:cNvPr>
          <p:cNvSpPr/>
          <p:nvPr/>
        </p:nvSpPr>
        <p:spPr>
          <a:xfrm>
            <a:off x="1600200" y="5105400"/>
            <a:ext cx="1295400" cy="2286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2" name="Picture 11">
            <a:extLst>
              <a:ext uri="{FF2B5EF4-FFF2-40B4-BE49-F238E27FC236}">
                <a16:creationId xmlns:a16="http://schemas.microsoft.com/office/drawing/2014/main" id="{1ABB9FE8-F302-467E-A07E-1E00B70C9F7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1862" y="4421592"/>
            <a:ext cx="6629400" cy="1736350"/>
          </a:xfrm>
          <a:prstGeom prst="rect">
            <a:avLst/>
          </a:prstGeom>
        </p:spPr>
      </p:pic>
    </p:spTree>
    <p:extLst>
      <p:ext uri="{BB962C8B-B14F-4D97-AF65-F5344CB8AC3E}">
        <p14:creationId xmlns:p14="http://schemas.microsoft.com/office/powerpoint/2010/main" val="145193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Ch01 MCSE 70-290">
  <a:themeElements>
    <a:clrScheme name="1_Ch01 MCSE 70-290 13">
      <a:dk1>
        <a:srgbClr val="000000"/>
      </a:dk1>
      <a:lt1>
        <a:srgbClr val="FFFFFF"/>
      </a:lt1>
      <a:dk2>
        <a:srgbClr val="003366"/>
      </a:dk2>
      <a:lt2>
        <a:srgbClr val="808080"/>
      </a:lt2>
      <a:accent1>
        <a:srgbClr val="000099"/>
      </a:accent1>
      <a:accent2>
        <a:srgbClr val="3333CC"/>
      </a:accent2>
      <a:accent3>
        <a:srgbClr val="FFFFFF"/>
      </a:accent3>
      <a:accent4>
        <a:srgbClr val="000000"/>
      </a:accent4>
      <a:accent5>
        <a:srgbClr val="AAAACA"/>
      </a:accent5>
      <a:accent6>
        <a:srgbClr val="2D2DB9"/>
      </a:accent6>
      <a:hlink>
        <a:srgbClr val="CCCCFF"/>
      </a:hlink>
      <a:folHlink>
        <a:srgbClr val="B2B2B2"/>
      </a:folHlink>
    </a:clrScheme>
    <a:fontScheme name="1_Ch01 MCSE 70-290">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h01 MCSE 70-290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Ch01 MCSE 70-29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Ch01 MCSE 70-290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Ch01 MCSE 70-290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h01 MCSE 70-29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Ch01 MCSE 70-29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Ch01 MCSE 70-29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Ch01 MCSE 70-290 8">
        <a:dk1>
          <a:srgbClr val="000000"/>
        </a:dk1>
        <a:lt1>
          <a:srgbClr val="FFFFFF"/>
        </a:lt1>
        <a:dk2>
          <a:srgbClr val="0033CC"/>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Ch01 MCSE 70-290 9">
        <a:dk1>
          <a:srgbClr val="000000"/>
        </a:dk1>
        <a:lt1>
          <a:srgbClr val="FFFFFF"/>
        </a:lt1>
        <a:dk2>
          <a:srgbClr val="000099"/>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Ch01 MCSE 70-290 10">
        <a:dk1>
          <a:srgbClr val="000000"/>
        </a:dk1>
        <a:lt1>
          <a:srgbClr val="FFFFFF"/>
        </a:lt1>
        <a:dk2>
          <a:srgbClr val="000099"/>
        </a:dk2>
        <a:lt2>
          <a:srgbClr val="808080"/>
        </a:lt2>
        <a:accent1>
          <a:srgbClr val="000099"/>
        </a:accent1>
        <a:accent2>
          <a:srgbClr val="3333CC"/>
        </a:accent2>
        <a:accent3>
          <a:srgbClr val="FFFFFF"/>
        </a:accent3>
        <a:accent4>
          <a:srgbClr val="000000"/>
        </a:accent4>
        <a:accent5>
          <a:srgbClr val="AAA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Ch01 MCSE 70-290 11">
        <a:dk1>
          <a:srgbClr val="000099"/>
        </a:dk1>
        <a:lt1>
          <a:srgbClr val="FFFFFF"/>
        </a:lt1>
        <a:dk2>
          <a:srgbClr val="000099"/>
        </a:dk2>
        <a:lt2>
          <a:srgbClr val="808080"/>
        </a:lt2>
        <a:accent1>
          <a:srgbClr val="000099"/>
        </a:accent1>
        <a:accent2>
          <a:srgbClr val="3333CC"/>
        </a:accent2>
        <a:accent3>
          <a:srgbClr val="FFFFFF"/>
        </a:accent3>
        <a:accent4>
          <a:srgbClr val="000082"/>
        </a:accent4>
        <a:accent5>
          <a:srgbClr val="AAA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Ch01 MCSE 70-290 12">
        <a:dk1>
          <a:srgbClr val="000000"/>
        </a:dk1>
        <a:lt1>
          <a:srgbClr val="FFFFFF"/>
        </a:lt1>
        <a:dk2>
          <a:srgbClr val="003399"/>
        </a:dk2>
        <a:lt2>
          <a:srgbClr val="808080"/>
        </a:lt2>
        <a:accent1>
          <a:srgbClr val="000099"/>
        </a:accent1>
        <a:accent2>
          <a:srgbClr val="3333CC"/>
        </a:accent2>
        <a:accent3>
          <a:srgbClr val="FFFFFF"/>
        </a:accent3>
        <a:accent4>
          <a:srgbClr val="000000"/>
        </a:accent4>
        <a:accent5>
          <a:srgbClr val="AAA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Ch01 MCSE 70-290 13">
        <a:dk1>
          <a:srgbClr val="000000"/>
        </a:dk1>
        <a:lt1>
          <a:srgbClr val="FFFFFF"/>
        </a:lt1>
        <a:dk2>
          <a:srgbClr val="003366"/>
        </a:dk2>
        <a:lt2>
          <a:srgbClr val="808080"/>
        </a:lt2>
        <a:accent1>
          <a:srgbClr val="000099"/>
        </a:accent1>
        <a:accent2>
          <a:srgbClr val="3333CC"/>
        </a:accent2>
        <a:accent3>
          <a:srgbClr val="FFFFFF"/>
        </a:accent3>
        <a:accent4>
          <a:srgbClr val="000000"/>
        </a:accent4>
        <a:accent5>
          <a:srgbClr val="AAA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h01 MCSE 70-290">
  <a:themeElements>
    <a:clrScheme name="Ch01 MCSE 70-290 13">
      <a:dk1>
        <a:srgbClr val="000000"/>
      </a:dk1>
      <a:lt1>
        <a:srgbClr val="FFFFFF"/>
      </a:lt1>
      <a:dk2>
        <a:srgbClr val="003366"/>
      </a:dk2>
      <a:lt2>
        <a:srgbClr val="808080"/>
      </a:lt2>
      <a:accent1>
        <a:srgbClr val="000099"/>
      </a:accent1>
      <a:accent2>
        <a:srgbClr val="3333CC"/>
      </a:accent2>
      <a:accent3>
        <a:srgbClr val="FFFFFF"/>
      </a:accent3>
      <a:accent4>
        <a:srgbClr val="000000"/>
      </a:accent4>
      <a:accent5>
        <a:srgbClr val="AAAACA"/>
      </a:accent5>
      <a:accent6>
        <a:srgbClr val="2D2DB9"/>
      </a:accent6>
      <a:hlink>
        <a:srgbClr val="CCCCFF"/>
      </a:hlink>
      <a:folHlink>
        <a:srgbClr val="B2B2B2"/>
      </a:folHlink>
    </a:clrScheme>
    <a:fontScheme name="Ch01 MCSE 70-290">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h01 MCSE 70-290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01 MCSE 70-29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01 MCSE 70-290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01 MCSE 70-290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01 MCSE 70-29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01 MCSE 70-29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01 MCSE 70-29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h01 MCSE 70-290 8">
        <a:dk1>
          <a:srgbClr val="000000"/>
        </a:dk1>
        <a:lt1>
          <a:srgbClr val="FFFFFF"/>
        </a:lt1>
        <a:dk2>
          <a:srgbClr val="0033CC"/>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01 MCSE 70-290 9">
        <a:dk1>
          <a:srgbClr val="000000"/>
        </a:dk1>
        <a:lt1>
          <a:srgbClr val="FFFFFF"/>
        </a:lt1>
        <a:dk2>
          <a:srgbClr val="000099"/>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01 MCSE 70-290 10">
        <a:dk1>
          <a:srgbClr val="000000"/>
        </a:dk1>
        <a:lt1>
          <a:srgbClr val="FFFFFF"/>
        </a:lt1>
        <a:dk2>
          <a:srgbClr val="000099"/>
        </a:dk2>
        <a:lt2>
          <a:srgbClr val="808080"/>
        </a:lt2>
        <a:accent1>
          <a:srgbClr val="000099"/>
        </a:accent1>
        <a:accent2>
          <a:srgbClr val="3333CC"/>
        </a:accent2>
        <a:accent3>
          <a:srgbClr val="FFFFFF"/>
        </a:accent3>
        <a:accent4>
          <a:srgbClr val="000000"/>
        </a:accent4>
        <a:accent5>
          <a:srgbClr val="AAA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01 MCSE 70-290 11">
        <a:dk1>
          <a:srgbClr val="000099"/>
        </a:dk1>
        <a:lt1>
          <a:srgbClr val="FFFFFF"/>
        </a:lt1>
        <a:dk2>
          <a:srgbClr val="000099"/>
        </a:dk2>
        <a:lt2>
          <a:srgbClr val="808080"/>
        </a:lt2>
        <a:accent1>
          <a:srgbClr val="000099"/>
        </a:accent1>
        <a:accent2>
          <a:srgbClr val="3333CC"/>
        </a:accent2>
        <a:accent3>
          <a:srgbClr val="FFFFFF"/>
        </a:accent3>
        <a:accent4>
          <a:srgbClr val="000082"/>
        </a:accent4>
        <a:accent5>
          <a:srgbClr val="AAA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01 MCSE 70-290 12">
        <a:dk1>
          <a:srgbClr val="000000"/>
        </a:dk1>
        <a:lt1>
          <a:srgbClr val="FFFFFF"/>
        </a:lt1>
        <a:dk2>
          <a:srgbClr val="003399"/>
        </a:dk2>
        <a:lt2>
          <a:srgbClr val="808080"/>
        </a:lt2>
        <a:accent1>
          <a:srgbClr val="000099"/>
        </a:accent1>
        <a:accent2>
          <a:srgbClr val="3333CC"/>
        </a:accent2>
        <a:accent3>
          <a:srgbClr val="FFFFFF"/>
        </a:accent3>
        <a:accent4>
          <a:srgbClr val="000000"/>
        </a:accent4>
        <a:accent5>
          <a:srgbClr val="AAA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01 MCSE 70-290 13">
        <a:dk1>
          <a:srgbClr val="000000"/>
        </a:dk1>
        <a:lt1>
          <a:srgbClr val="FFFFFF"/>
        </a:lt1>
        <a:dk2>
          <a:srgbClr val="003366"/>
        </a:dk2>
        <a:lt2>
          <a:srgbClr val="808080"/>
        </a:lt2>
        <a:accent1>
          <a:srgbClr val="000099"/>
        </a:accent1>
        <a:accent2>
          <a:srgbClr val="3333CC"/>
        </a:accent2>
        <a:accent3>
          <a:srgbClr val="FFFFFF"/>
        </a:accent3>
        <a:accent4>
          <a:srgbClr val="000000"/>
        </a:accent4>
        <a:accent5>
          <a:srgbClr val="AAA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3366"/>
        </a:dk2>
        <a:lt2>
          <a:srgbClr val="808080"/>
        </a:lt2>
        <a:accent1>
          <a:srgbClr val="000099"/>
        </a:accent1>
        <a:accent2>
          <a:srgbClr val="3333CC"/>
        </a:accent2>
        <a:accent3>
          <a:srgbClr val="FFFFFF"/>
        </a:accent3>
        <a:accent4>
          <a:srgbClr val="000000"/>
        </a:accent4>
        <a:accent5>
          <a:srgbClr val="AAA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Custom Design 13">
        <a:dk1>
          <a:srgbClr val="000000"/>
        </a:dk1>
        <a:lt1>
          <a:srgbClr val="FFFFFF"/>
        </a:lt1>
        <a:dk2>
          <a:srgbClr val="003366"/>
        </a:dk2>
        <a:lt2>
          <a:srgbClr val="808080"/>
        </a:lt2>
        <a:accent1>
          <a:srgbClr val="000099"/>
        </a:accent1>
        <a:accent2>
          <a:srgbClr val="3333CC"/>
        </a:accent2>
        <a:accent3>
          <a:srgbClr val="FFFFFF"/>
        </a:accent3>
        <a:accent4>
          <a:srgbClr val="000000"/>
        </a:accent4>
        <a:accent5>
          <a:srgbClr val="AAA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Ch01 MCSE 70-290">
  <a:themeElements>
    <a:clrScheme name="2_Ch01 MCSE 70-290 13">
      <a:dk1>
        <a:srgbClr val="000000"/>
      </a:dk1>
      <a:lt1>
        <a:srgbClr val="FFFFFF"/>
      </a:lt1>
      <a:dk2>
        <a:srgbClr val="003366"/>
      </a:dk2>
      <a:lt2>
        <a:srgbClr val="808080"/>
      </a:lt2>
      <a:accent1>
        <a:srgbClr val="000099"/>
      </a:accent1>
      <a:accent2>
        <a:srgbClr val="3333CC"/>
      </a:accent2>
      <a:accent3>
        <a:srgbClr val="FFFFFF"/>
      </a:accent3>
      <a:accent4>
        <a:srgbClr val="000000"/>
      </a:accent4>
      <a:accent5>
        <a:srgbClr val="AAAACA"/>
      </a:accent5>
      <a:accent6>
        <a:srgbClr val="2D2DB9"/>
      </a:accent6>
      <a:hlink>
        <a:srgbClr val="CCCCFF"/>
      </a:hlink>
      <a:folHlink>
        <a:srgbClr val="B2B2B2"/>
      </a:folHlink>
    </a:clrScheme>
    <a:fontScheme name="2_Ch01 MCSE 70-290">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h01 MCSE 70-290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Ch01 MCSE 70-29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Ch01 MCSE 70-290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Ch01 MCSE 70-290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Ch01 MCSE 70-29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Ch01 MCSE 70-29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Ch01 MCSE 70-29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Ch01 MCSE 70-290 8">
        <a:dk1>
          <a:srgbClr val="000000"/>
        </a:dk1>
        <a:lt1>
          <a:srgbClr val="FFFFFF"/>
        </a:lt1>
        <a:dk2>
          <a:srgbClr val="0033CC"/>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Ch01 MCSE 70-290 9">
        <a:dk1>
          <a:srgbClr val="000000"/>
        </a:dk1>
        <a:lt1>
          <a:srgbClr val="FFFFFF"/>
        </a:lt1>
        <a:dk2>
          <a:srgbClr val="000099"/>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Ch01 MCSE 70-290 10">
        <a:dk1>
          <a:srgbClr val="000000"/>
        </a:dk1>
        <a:lt1>
          <a:srgbClr val="FFFFFF"/>
        </a:lt1>
        <a:dk2>
          <a:srgbClr val="000099"/>
        </a:dk2>
        <a:lt2>
          <a:srgbClr val="808080"/>
        </a:lt2>
        <a:accent1>
          <a:srgbClr val="000099"/>
        </a:accent1>
        <a:accent2>
          <a:srgbClr val="3333CC"/>
        </a:accent2>
        <a:accent3>
          <a:srgbClr val="FFFFFF"/>
        </a:accent3>
        <a:accent4>
          <a:srgbClr val="000000"/>
        </a:accent4>
        <a:accent5>
          <a:srgbClr val="AAA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Ch01 MCSE 70-290 11">
        <a:dk1>
          <a:srgbClr val="000099"/>
        </a:dk1>
        <a:lt1>
          <a:srgbClr val="FFFFFF"/>
        </a:lt1>
        <a:dk2>
          <a:srgbClr val="000099"/>
        </a:dk2>
        <a:lt2>
          <a:srgbClr val="808080"/>
        </a:lt2>
        <a:accent1>
          <a:srgbClr val="000099"/>
        </a:accent1>
        <a:accent2>
          <a:srgbClr val="3333CC"/>
        </a:accent2>
        <a:accent3>
          <a:srgbClr val="FFFFFF"/>
        </a:accent3>
        <a:accent4>
          <a:srgbClr val="000082"/>
        </a:accent4>
        <a:accent5>
          <a:srgbClr val="AAA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Ch01 MCSE 70-290 12">
        <a:dk1>
          <a:srgbClr val="000000"/>
        </a:dk1>
        <a:lt1>
          <a:srgbClr val="FFFFFF"/>
        </a:lt1>
        <a:dk2>
          <a:srgbClr val="003399"/>
        </a:dk2>
        <a:lt2>
          <a:srgbClr val="808080"/>
        </a:lt2>
        <a:accent1>
          <a:srgbClr val="000099"/>
        </a:accent1>
        <a:accent2>
          <a:srgbClr val="3333CC"/>
        </a:accent2>
        <a:accent3>
          <a:srgbClr val="FFFFFF"/>
        </a:accent3>
        <a:accent4>
          <a:srgbClr val="000000"/>
        </a:accent4>
        <a:accent5>
          <a:srgbClr val="AAA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Ch01 MCSE 70-290 13">
        <a:dk1>
          <a:srgbClr val="000000"/>
        </a:dk1>
        <a:lt1>
          <a:srgbClr val="FFFFFF"/>
        </a:lt1>
        <a:dk2>
          <a:srgbClr val="003366"/>
        </a:dk2>
        <a:lt2>
          <a:srgbClr val="808080"/>
        </a:lt2>
        <a:accent1>
          <a:srgbClr val="000099"/>
        </a:accent1>
        <a:accent2>
          <a:srgbClr val="3333CC"/>
        </a:accent2>
        <a:accent3>
          <a:srgbClr val="FFFFFF"/>
        </a:accent3>
        <a:accent4>
          <a:srgbClr val="000000"/>
        </a:accent4>
        <a:accent5>
          <a:srgbClr val="AAA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Custom Design">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Custom Design 13">
        <a:dk1>
          <a:srgbClr val="000000"/>
        </a:dk1>
        <a:lt1>
          <a:srgbClr val="FFFFFF"/>
        </a:lt1>
        <a:dk2>
          <a:srgbClr val="003366"/>
        </a:dk2>
        <a:lt2>
          <a:srgbClr val="808080"/>
        </a:lt2>
        <a:accent1>
          <a:srgbClr val="000099"/>
        </a:accent1>
        <a:accent2>
          <a:srgbClr val="3333CC"/>
        </a:accent2>
        <a:accent3>
          <a:srgbClr val="FFFFFF"/>
        </a:accent3>
        <a:accent4>
          <a:srgbClr val="000000"/>
        </a:accent4>
        <a:accent5>
          <a:srgbClr val="AAA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3_Custom Design">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Custom Design 13">
        <a:dk1>
          <a:srgbClr val="000000"/>
        </a:dk1>
        <a:lt1>
          <a:srgbClr val="FFFFFF"/>
        </a:lt1>
        <a:dk2>
          <a:srgbClr val="003366"/>
        </a:dk2>
        <a:lt2>
          <a:srgbClr val="808080"/>
        </a:lt2>
        <a:accent1>
          <a:srgbClr val="000099"/>
        </a:accent1>
        <a:accent2>
          <a:srgbClr val="3333CC"/>
        </a:accent2>
        <a:accent3>
          <a:srgbClr val="FFFFFF"/>
        </a:accent3>
        <a:accent4>
          <a:srgbClr val="000000"/>
        </a:accent4>
        <a:accent5>
          <a:srgbClr val="AAA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01</Template>
  <TotalTime>26595</TotalTime>
  <Words>390</Words>
  <Application>Microsoft Office PowerPoint</Application>
  <PresentationFormat>On-screen Show (4:3)</PresentationFormat>
  <Paragraphs>55</Paragraphs>
  <Slides>13</Slides>
  <Notes>1</Notes>
  <HiddenSlides>0</HiddenSlides>
  <MMClips>0</MMClips>
  <ScaleCrop>false</ScaleCrop>
  <HeadingPairs>
    <vt:vector size="6" baseType="variant">
      <vt:variant>
        <vt:lpstr>Fonts Used</vt:lpstr>
      </vt:variant>
      <vt:variant>
        <vt:i4>6</vt:i4>
      </vt:variant>
      <vt:variant>
        <vt:lpstr>Theme</vt:lpstr>
      </vt:variant>
      <vt:variant>
        <vt:i4>8</vt:i4>
      </vt:variant>
      <vt:variant>
        <vt:lpstr>Slide Titles</vt:lpstr>
      </vt:variant>
      <vt:variant>
        <vt:i4>13</vt:i4>
      </vt:variant>
    </vt:vector>
  </HeadingPairs>
  <TitlesOfParts>
    <vt:vector size="27" baseType="lpstr">
      <vt:lpstr>Arial</vt:lpstr>
      <vt:lpstr>Corbel</vt:lpstr>
      <vt:lpstr>Times New Roman</vt:lpstr>
      <vt:lpstr>Wingdings</vt:lpstr>
      <vt:lpstr>Wingdings 2</vt:lpstr>
      <vt:lpstr>Wingdings 3</vt:lpstr>
      <vt:lpstr>1_Ch01 MCSE 70-290</vt:lpstr>
      <vt:lpstr>Ch01 MCSE 70-290</vt:lpstr>
      <vt:lpstr>Custom Design</vt:lpstr>
      <vt:lpstr>1_Custom Design</vt:lpstr>
      <vt:lpstr>2_Ch01 MCSE 70-290</vt:lpstr>
      <vt:lpstr>2_Custom Design</vt:lpstr>
      <vt:lpstr>3_Custom Design</vt:lpstr>
      <vt:lpstr>Module</vt:lpstr>
      <vt:lpstr>PowerPoint Presentation</vt:lpstr>
      <vt:lpstr>Objective</vt:lpstr>
      <vt:lpstr>AWS Toolkit for Visual Studio (1/3)</vt:lpstr>
      <vt:lpstr>AWS Toolkit for Visual Studio (2/3)</vt:lpstr>
      <vt:lpstr>AWS Toolkit for Visual Studio (3/3)</vt:lpstr>
      <vt:lpstr>Identity Access Management(IAM)</vt:lpstr>
      <vt:lpstr>AWS Root User</vt:lpstr>
      <vt:lpstr>Concepts of IAM</vt:lpstr>
      <vt:lpstr>Create a user to allow an APP to Upload object(s) to S3</vt:lpstr>
      <vt:lpstr>Access S3 Storage Programmatically(1/3)</vt:lpstr>
      <vt:lpstr>Access S3 Storage Programmatically(2/3)</vt:lpstr>
      <vt:lpstr>Access S3 Storage Programmatically(3/3)</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Yinhua</dc:creator>
  <cp:lastModifiedBy>S.M.Reza Dibaj</cp:lastModifiedBy>
  <cp:revision>548</cp:revision>
  <dcterms:created xsi:type="dcterms:W3CDTF">2009-04-22T19:24:48Z</dcterms:created>
  <dcterms:modified xsi:type="dcterms:W3CDTF">2018-09-21T19:51:48Z</dcterms:modified>
</cp:coreProperties>
</file>