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01" r:id="rId3"/>
    <p:sldId id="306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07" r:id="rId14"/>
    <p:sldId id="361" r:id="rId15"/>
    <p:sldId id="362" r:id="rId16"/>
    <p:sldId id="363" r:id="rId17"/>
    <p:sldId id="364" r:id="rId18"/>
    <p:sldId id="365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0969" autoAdjust="0"/>
  </p:normalViewPr>
  <p:slideViewPr>
    <p:cSldViewPr>
      <p:cViewPr>
        <p:scale>
          <a:sx n="100" d="100"/>
          <a:sy n="100" d="100"/>
        </p:scale>
        <p:origin x="105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2018-09-23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68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19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937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62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526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596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129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5982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5381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5622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207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52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3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05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31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703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90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75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2129286"/>
            <a:ext cx="8496301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API Engineering</a:t>
            </a:r>
          </a:p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Week 02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70163" y="1408454"/>
            <a:ext cx="617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itchFamily="18" charset="0"/>
              </a:rPr>
              <a:t>School of Engineering Technology and Applied Science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0163" y="5562600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1026" name="Picture 2" descr="Image result for centennial college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9839"/>
            <a:ext cx="2658483" cy="8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3" y="4189951"/>
            <a:ext cx="1358294" cy="13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Amazon </a:t>
            </a:r>
            <a:r>
              <a:rPr lang="en-US" sz="3600" b="1" dirty="0" err="1" smtClean="0"/>
              <a:t>DynamoDB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Items and Attributes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2B845C-BC21-4D20-BC3C-AEB7D2670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6414601" cy="34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Primary Key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primary key is a mechanism to uniquely identify each item in a table. Two items in the same table are not allowed to have same key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types of primary keys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Partition key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Primary key composed of a single attribute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 err="1"/>
              <a:t>DynamoDB</a:t>
            </a:r>
            <a:r>
              <a:rPr lang="en-US" sz="2400" dirty="0"/>
              <a:t> partitions the data in sections based on partition key value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Partition key value is used as an input to internal hash functions to determine in which partition the data is stored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Partition key and sort key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Composed of two attributes and called composite primary </a:t>
            </a:r>
            <a:r>
              <a:rPr lang="en-US" sz="2400" dirty="0" smtClean="0"/>
              <a:t>key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5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Data Type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Set of string, number or 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4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8077200" cy="430468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752600" y="4572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475764"/>
            <a:ext cx="8610601" cy="4588959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sp>
        <p:nvSpPr>
          <p:cNvPr id="9" name="Right Arrow 8"/>
          <p:cNvSpPr/>
          <p:nvPr/>
        </p:nvSpPr>
        <p:spPr>
          <a:xfrm>
            <a:off x="3733800" y="4419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461736"/>
            <a:ext cx="8305800" cy="442651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0800000">
            <a:off x="7048500" y="52959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8" y="1516885"/>
            <a:ext cx="8503943" cy="4532116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7213600" y="54356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89" y="1524000"/>
            <a:ext cx="8003512" cy="426541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2971800" y="2438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1" y="3865096"/>
            <a:ext cx="4495800" cy="23960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352800" y="4648200"/>
            <a:ext cx="1371600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4610100"/>
            <a:ext cx="9906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4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447800"/>
            <a:ext cx="7717553" cy="4113015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8A0DAA-B255-4BD5-94C7-EC8FCB82362E}"/>
              </a:ext>
            </a:extLst>
          </p:cNvPr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000" dirty="0"/>
              <a:t>Create a </a:t>
            </a:r>
            <a:r>
              <a:rPr lang="en-CA" sz="4000" dirty="0" err="1"/>
              <a:t>DynamoDB</a:t>
            </a:r>
            <a:r>
              <a:rPr lang="en-CA" sz="4000" dirty="0"/>
              <a:t> </a:t>
            </a:r>
            <a:r>
              <a:rPr lang="en-CA" sz="4000" dirty="0" smtClean="0"/>
              <a:t>Table</a:t>
            </a:r>
            <a:endParaRPr lang="en-US" sz="40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2667000" y="2667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86275" y="31527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686050" y="3990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4419600"/>
            <a:ext cx="1600200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5908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30201" y="1828800"/>
            <a:ext cx="830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What is NoSQL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8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What is NoSQL 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NoSQL database provides a way to store and retrieve data that is in a non-tabular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NoSQL databases are used for managing large sets of data that are frequently updated in a distributed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eliminates the need for a rigid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Four types of NoSQL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Key-value pair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Document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Graph databases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Wide column stores</a:t>
            </a:r>
          </a:p>
        </p:txBody>
      </p:sp>
    </p:spTree>
    <p:extLst>
      <p:ext uri="{BB962C8B-B14F-4D97-AF65-F5344CB8AC3E}">
        <p14:creationId xmlns:p14="http://schemas.microsoft.com/office/powerpoint/2010/main" val="406353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Key-Value Pair Databases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a very simple data model that stores data in a pair of unique keys and associated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Commonly used for storing time series data, click stream data, and application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key-value pair databases are: </a:t>
            </a:r>
            <a:r>
              <a:rPr lang="en-US" sz="2400" dirty="0" err="1"/>
              <a:t>DynamoDB</a:t>
            </a:r>
            <a:r>
              <a:rPr lang="en-US" sz="2400" dirty="0"/>
              <a:t>, </a:t>
            </a:r>
            <a:r>
              <a:rPr lang="en-US" sz="2400" dirty="0" err="1"/>
              <a:t>Redis</a:t>
            </a:r>
            <a:r>
              <a:rPr lang="en-US" sz="2400" dirty="0"/>
              <a:t>, </a:t>
            </a:r>
            <a:r>
              <a:rPr lang="en-US" sz="2400" dirty="0" smtClean="0"/>
              <a:t>et cetera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337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Document Databases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Stores data elements in a structure that represents a document-like format such as JSON, XML, or YMAL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Commonly used for content management and monitoring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document databases: MongoDB, </a:t>
            </a:r>
            <a:r>
              <a:rPr lang="en-US" sz="2400" dirty="0" err="1"/>
              <a:t>CouchDB</a:t>
            </a:r>
            <a:r>
              <a:rPr lang="en-US" sz="2400" dirty="0"/>
              <a:t>, </a:t>
            </a:r>
            <a:r>
              <a:rPr lang="en-US" sz="2400" dirty="0" smtClean="0"/>
              <a:t>et cetera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0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Graph Databases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Use graph structures and stores related data in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Emphasizes on the connection between the data elements to accelerate query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Mainly used for storing geographical data and recommendation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Examples of graph databases: IBM graph, Neo4J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409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Wide Column Databases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Stores data using column-oriented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Stores data in a table-like structure and it can store large numbers of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Generally used for storing data related to internet searches and other similar large-scale web apps</a:t>
            </a:r>
          </a:p>
        </p:txBody>
      </p:sp>
    </p:spTree>
    <p:extLst>
      <p:ext uri="{BB962C8B-B14F-4D97-AF65-F5344CB8AC3E}">
        <p14:creationId xmlns:p14="http://schemas.microsoft.com/office/powerpoint/2010/main" val="39520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Amazon </a:t>
            </a:r>
            <a:r>
              <a:rPr lang="en-US" sz="3600" b="1" dirty="0" err="1" smtClean="0"/>
              <a:t>DynamoDB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Amazon </a:t>
            </a:r>
            <a:r>
              <a:rPr lang="en-US" sz="2400" dirty="0" err="1"/>
              <a:t>DynamoDB</a:t>
            </a:r>
            <a:r>
              <a:rPr lang="en-US" sz="2400" dirty="0"/>
              <a:t> is a fast and flexible NoSQL database service for all applications that need consistent, single-digit millisecond latency at any scale. Its flexible data model and reliable performance make it a great fit for mobile, web, gaming, ad-tech, IoT, and many other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not designed to support transaction</a:t>
            </a:r>
          </a:p>
        </p:txBody>
      </p:sp>
    </p:spTree>
    <p:extLst>
      <p:ext uri="{BB962C8B-B14F-4D97-AF65-F5344CB8AC3E}">
        <p14:creationId xmlns:p14="http://schemas.microsoft.com/office/powerpoint/2010/main" val="22496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Amazon </a:t>
            </a:r>
            <a:r>
              <a:rPr lang="en-US" sz="3600" b="1" dirty="0" err="1" smtClean="0"/>
              <a:t>DynamoDB</a:t>
            </a:r>
            <a:endParaRPr lang="en-US" sz="3600" b="1" dirty="0"/>
          </a:p>
        </p:txBody>
      </p:sp>
      <p:sp>
        <p:nvSpPr>
          <p:cNvPr id="30" name="Rectangle 29"/>
          <p:cNvSpPr/>
          <p:nvPr/>
        </p:nvSpPr>
        <p:spPr>
          <a:xfrm>
            <a:off x="430763" y="14478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Tables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DynamoDB</a:t>
            </a:r>
            <a:r>
              <a:rPr lang="en-US" sz="2400" dirty="0"/>
              <a:t> stores data in an entity called a table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 A table consists of a set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Like a record or row in an RDBMS table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 table consists of multiple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Similar to a field or column in RDBMS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An attribute is the basic data element of an item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An item in a table consists of multiple attributes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An attribute can have </a:t>
            </a:r>
            <a:r>
              <a:rPr lang="en-US" sz="2400" dirty="0" smtClean="0"/>
              <a:t>sub-attributes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6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549</Words>
  <Application>Microsoft Office PowerPoint</Application>
  <PresentationFormat>On-screen Show (4:3)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Edwardian Script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378</cp:revision>
  <dcterms:created xsi:type="dcterms:W3CDTF">2006-08-16T00:00:00Z</dcterms:created>
  <dcterms:modified xsi:type="dcterms:W3CDTF">2018-09-23T09:47:00Z</dcterms:modified>
</cp:coreProperties>
</file>