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782" r:id="rId8"/>
  </p:sldMasterIdLst>
  <p:notesMasterIdLst>
    <p:notesMasterId r:id="rId24"/>
  </p:notesMasterIdLst>
  <p:handoutMasterIdLst>
    <p:handoutMasterId r:id="rId25"/>
  </p:handoutMasterIdLst>
  <p:sldIdLst>
    <p:sldId id="450" r:id="rId9"/>
    <p:sldId id="672" r:id="rId10"/>
    <p:sldId id="674" r:id="rId11"/>
    <p:sldId id="676" r:id="rId12"/>
    <p:sldId id="677" r:id="rId13"/>
    <p:sldId id="678" r:id="rId14"/>
    <p:sldId id="679" r:id="rId15"/>
    <p:sldId id="680" r:id="rId16"/>
    <p:sldId id="682" r:id="rId17"/>
    <p:sldId id="683" r:id="rId18"/>
    <p:sldId id="684" r:id="rId19"/>
    <p:sldId id="685" r:id="rId20"/>
    <p:sldId id="686" r:id="rId21"/>
    <p:sldId id="687" r:id="rId22"/>
    <p:sldId id="681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CE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4C"/>
    <a:srgbClr val="CCCC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12" autoAdjust="0"/>
    <p:restoredTop sz="94660" autoAdjust="0"/>
  </p:normalViewPr>
  <p:slideViewPr>
    <p:cSldViewPr>
      <p:cViewPr varScale="1">
        <p:scale>
          <a:sx n="87" d="100"/>
          <a:sy n="87" d="100"/>
        </p:scale>
        <p:origin x="15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8-01T16:59:26.960" idx="8">
    <p:pos x="10" y="10"/>
    <p:text>Global comments:
1. Is it okay that the title slides have a purple background?
2. The titles on every slide (including the first slide) are in navy blue, instead of black - okay?
3. The bullets (acual bullet icon) on every other slide are in navy blue - okay?
4. Also, please note that the 'g' in Oracle 10g  in the footer is not italicized (I don't think it can be).
Global to this PPT: Please note that the figure slides have the figure caption as slide title, not heading  - okay? (The individual slides are commented.)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30FC2F4D-A961-46C2-868E-5FAD0D53AD94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en-US"/>
              <a:t>Revised Based on the slides "Guide to Oracle 10g"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30F7C61C-A489-4FC8-B3E2-0798594B9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2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r>
              <a:rPr lang="en-US"/>
              <a:t>Revised Based on the slides "Guide to Oracle 10g"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9E5D15BB-FF28-44E5-AD62-324836140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9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1CA51-E80C-450D-AB1A-EFE254D510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38F7-A199-432E-89EE-8998C7C3E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3966B-32C6-40CF-9159-94330DE65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2065-C0B6-4AF2-AD1C-120D1854F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C4D3-5B8F-4CC4-90CB-18EDA1BEFA47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20D19-5D44-40B5-804B-8CFB7DF50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464D3-E00D-4994-A8FF-A52331D6DF6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564E-4F70-458E-8224-79B01374F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1B77E-E5DE-4B8E-AC30-69D4A4D83681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C726F-90CD-42DE-BD04-162EB97F3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90723-3136-4C45-ABC1-77E89E91395B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559EC-613D-4621-BD39-2945533B7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273A4-CBCA-49F4-A481-A9A9E2BA4A0C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5845-22D0-4079-B4BE-D44A55AFD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5AA76-7C3B-4894-A61D-6844FD704B2F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79AD6-AAFC-482E-8F57-E3E82774A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05F03-B8B0-4E70-BB71-5BDEED7445C5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44AE2-A9F7-461F-8ED1-8DC675DAD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C22CA-30CB-4B03-B11C-D6DDBCCADE19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2000D-9584-49B2-B272-139DFC805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27FC5-DBC2-4384-8DA9-668C63F72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C688-1747-4BB4-B4F0-7E60FAEAA0E9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819F0-BF05-49CB-9885-994DEFB95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B2971-2D58-4598-A74E-7B82D581D26D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20EFB-C227-4FA8-BD46-5EEBCEA3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01965-C29E-466A-BD02-0347974FB808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FDF39-F9C8-44E4-91B0-9910BCCFF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8B1D6-8F4A-4081-9502-81BF1D7ED809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7A6EA-DF6B-414B-AF5E-FCDADCA77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CCAC6-B447-4D59-8CE2-8912CF71002D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CBEA-5469-4674-8B62-15C7C6F77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FBD5-1F29-489F-B913-C1B9E85D76BD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722AB-0B71-40F3-9760-3DBC6841D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22BB-2B00-458C-A5FC-E2D9BC827FE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46855-DF1C-461E-A2F0-743BF429D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ADF40-3A1D-4DDA-AC02-C4D3D973E9A4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E13B2-75A7-4C8B-9C82-D614F458A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8C8A-71FD-4BD7-AE72-B8B5239F38AC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6EE76-5082-4D84-BA60-7EFB72A91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47C64-D0FC-4F77-8A39-E53CF673CB76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BDC8F-7554-4D81-B395-030F85949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F686B-9732-46B9-9175-289337AC3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B41A1-B4EC-4CA3-B54A-564941FB639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A3410-2046-41BC-ADF3-4859695DD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19353-0FA0-4A0D-A194-45315A4E98A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2DF53-BB5F-4873-B625-CA0AA4394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5E796-F38D-43AD-AC45-BFD2953398B7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35340-6C05-4E25-8F1E-7F5256BF7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06F16-7F9E-4E88-A3AD-A380F388830D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49151-F078-4900-AFE9-6A018485B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9690A-0B36-4162-BB4B-B98DF2D779BC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650A-45BF-4079-843F-7EC8DC507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E52BA-AF7B-4360-B408-16DF44B1667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1746D-60B8-4971-B471-0CDC14C47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A3ED6-EC01-4A07-8409-BE379147E2A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B5759-C8E2-4729-8D4E-A9B22C987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B84A-DFF9-469F-90D9-CABD2174B419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58623-F662-41CC-BC2C-11C8583BC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37A71-4976-4229-8047-0D03A2E0A49C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22472-AC26-4433-A977-2115C689C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C2F68-3591-4B25-A860-D8E33823C584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ACB4E-AB33-4C0F-96B2-73F7CA9A0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8DE44-695A-48C8-8ECD-4618407AC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4922B-CE21-4F74-8689-A4AC97D2988B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58327-5360-4947-9BFB-C912C4A23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EE56-2D75-4BA7-A8FB-B4B5E9FEC0F5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787FC-DA52-406C-99D0-1B5FCF23E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AA66E-7E0C-4CF5-92E8-E3631C8F6704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1CE15-CC88-44C0-9633-6F41CC4B5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ADE9A-A04C-4EA5-96DD-BF83C0367111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D10E8-D9BE-449E-A837-D619CBEED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745CD-C29B-452B-9256-5325278F81E9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36236-C256-4F58-BE5B-9D72D9787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694C1-437C-4ABD-9924-6434E97EF5CD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C7E8F-591F-4FAB-94F5-52E76EC4C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9DEC-C8B5-4A50-BDC7-9B22F9F9B535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32B17-4C6E-4DCD-9359-C8EB8FEB7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B5BE8-5AC9-41EC-8169-3CD0B03930CC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D607C-7AF3-4DB5-BC7F-4FE319A14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99007-F999-4DC4-A992-DCB8909101B8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F217E-0164-4805-BB00-A6CA3CFCF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3A7E0-24A8-4B83-BFFF-9DEAA7BC7696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E64CE-22BB-4190-B3CB-D82E2DEAD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82D89-8223-438F-9925-12A9B05FE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1439D-3F03-4A56-A989-AF560102A4D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D7E99-17CD-441D-A963-1654B8A79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0DA28-80C7-4FAC-A77A-D6DFBBAF80E5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2E81C-6F4F-4D61-9AE7-534188E3E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17E6-CB85-421D-83F3-2315B6B1E541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A8FF0-0985-4644-9670-88D263BEC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0D7EB-D538-4779-B571-D95682AF4E54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F2495-17F0-4988-8315-A14E5267F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0FBB8-1B3A-45AD-8139-5EFF7FD32211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53772-107B-43AC-9F08-1D343E98A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6A6FF-5932-4957-8C93-9BA3792A7684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A5D9-1E4F-4E54-AECF-74F6DE771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702A4-FBA1-4A92-8201-779B7891D26C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8CC7B-0BBD-42DD-9618-01520A913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F7D64-57FF-4148-91D3-F2A55A4454DD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3EF8-3AC6-4A2E-88FA-3ACCB98A2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6E0A8-0A73-4D1F-9317-2D6F05D88D78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55F50-4FEE-4E61-812C-EE961AC4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AA113-7B07-47EB-AAF3-C94CD1AEBEF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05BC0-7B16-404F-8A6D-4A6FC6309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795B5-0125-457E-AB7B-B103BD377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C6529-21F6-4160-ACA8-4FBB237D073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BA5D-DEB5-4079-8AD1-6EA6419F8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BE29D-4941-4A1D-A842-AF267229439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11B4-5AD9-4131-BB37-E5E74CF2F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9C0A-B44D-4866-BEC1-0C8057CA4B78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B269A-5C85-4BFE-A9E0-D6A5EEFD3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61B20-E503-4CA4-BE8D-C272373A63F4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92E3E-74DF-4BD2-8C13-35E6B43C9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43D46-3D85-4736-9F2A-66A2D90DE2E6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2D66A-0835-4D01-A149-F0B5AABE3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8D2F-5BD4-4433-ABD9-79460CA9F726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61BF0-FF86-4626-8773-171CB2BDC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70935-E774-48A7-8123-364C4AD09CB3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CCF90-A648-4E53-837D-7EE160BF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653F1-99A6-4B25-B1CA-B9F6B1735B6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43963-3497-4335-A757-AC4541047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C4ADB-DD21-4EEB-9E1A-3F2A92EEFFA3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8FA7A-73C3-4D0B-B4FC-2ED48483E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14766-0D0D-4A21-A1B4-03D9B2688698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002D6-9B2A-4891-BDCD-12A26A461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C14D-AA80-4A28-9E80-167B6D37E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48261-FF2E-4527-B473-84D71335131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E17B3-930D-4CB7-870B-7C3B5037C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ABA7E-D401-44D3-B054-006A587AEA52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D0EE-47F5-485A-BC8B-C1F600F36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65E20-E7E7-4B43-9148-818C6CEB0708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25BB0-8491-45FD-9531-930391EAA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B0C2A-941F-4653-90CA-7701C3DBDFB2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1A728-EF09-45BB-BE2E-AE15EBC9D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E02A6-1F45-4B4B-8F9A-0C1144D099F2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89FE4-6E05-41E5-BD2F-339DE7355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6E4BC-1547-48B1-A055-69A356B23CA2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6AA1-8D04-486C-A3C7-747F5175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DFF79-2478-45C9-B9D9-5B4527EA651B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3EE92-E04E-4222-8DA7-233994321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15AA6-75F4-4ECF-9C1D-F6421BBD3EC0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5ED8-3EAA-42C9-B4F7-3509A147B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2E-9511-449F-BD46-B2DACC09AC34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C5C8-A875-452D-B55A-9282C7A59DB1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67F75-495A-4E08-A00B-86655D149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17A9-EC74-4FDE-8AE9-04D3635DADDA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F686B-9732-46B9-9175-289337AC33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8D5B-3503-4FAB-BC95-5A3C75345B68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DE44-695A-48C8-8ECD-4618407AC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1071-CF74-47C9-8325-E94D02E08D3E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82D89-8223-438F-9925-12A9B05FEA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16A-1805-4E0D-AFE3-ECA65163C124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795B5-0125-457E-AB7B-B103BD3771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E250-C96C-4F17-987C-3D3CE7454520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C14D-AA80-4A28-9E80-167B6D37E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9DD6-3123-4FBC-875F-65A2870FD5F1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67F75-495A-4E08-A00B-86655D149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2548852-FF9E-4CFF-82B2-4A5E7345F186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FBA41324-ED64-4BD0-928C-BAB329FEB1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F582-5A5C-4A90-8066-35D2CD0F81F0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3966B-32C6-40CF-9159-94330DE653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B1B1-6784-47B3-AE4A-A0F7BA1641EE}" type="datetime1">
              <a:rPr lang="en-US" sz="1100" smtClean="0">
                <a:solidFill>
                  <a:schemeClr val="tx2"/>
                </a:solidFill>
              </a:rPr>
              <a:pPr/>
              <a:t>9/10/2018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12065-C0B6-4AF2-AD1C-120D1854FC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41324-ED64-4BD0-928C-BAB329FEB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4A81BD-7C28-4CD4-A0A2-CE3E28EED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A553121-05D0-4070-8682-1849518C2D8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FCAEEC7-31E5-4A4E-A0A4-26D1A6AC6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24BAB3E0-7559-4BC4-9418-7E7EA8A8FBD5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2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1AA7275B-799A-4C1E-A143-FE28EEA1A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7EC36430-9C12-4280-A9FE-BF37BB53D1D7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73548245-ED5B-4983-9BBD-DF5285F26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5CDC0DF2-BE8C-4B55-A16B-3D3EBF28AAEE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E4A3F3E-C8AF-469C-8BF9-0DB2ED185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37E7D9B7-CD77-42A0-AF63-B87192D9F83F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93F66043-F32C-4CB8-A71E-6630EC0EC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8BBC9954-CA91-4D6B-9D55-A31613D270BA}" type="datetime1">
              <a:rPr lang="en-US" smtClean="0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B4758245-39C4-425B-9F54-0FCEBEEFB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64364B-1BF1-4253-A96B-22FE0FBD69E1}" type="datetime1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B24A81BD-7C28-4CD4-A0A2-CE3E28EEDF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ocumentation/rds/" TargetMode="External"/><Relationship Id="rId2" Type="http://schemas.openxmlformats.org/officeDocument/2006/relationships/hyperlink" Target="https://downloads.mysql.com/archives/utilities/" TargetMode="Externa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workbench/" TargetMode="External"/><Relationship Id="rId2" Type="http://schemas.openxmlformats.org/officeDocument/2006/relationships/hyperlink" Target="http://dev.mysql.com/doc/refman/5.6/en/mysql.html" TargetMode="External"/><Relationship Id="rId1" Type="http://schemas.openxmlformats.org/officeDocument/2006/relationships/slideLayout" Target="../slideLayouts/slideLayout79.xml"/><Relationship Id="rId4" Type="http://schemas.openxmlformats.org/officeDocument/2006/relationships/hyperlink" Target="https://dev.mysql.com/downloads/workben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57200"/>
            <a:ext cx="7848600" cy="1371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API Engineering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3268645" y="1685925"/>
            <a:ext cx="195380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Yin Hua Li</a:t>
            </a:r>
          </a:p>
          <a:p>
            <a:pPr algn="ctr"/>
            <a:r>
              <a:rPr lang="en-US" sz="1600" dirty="0"/>
              <a:t>Centennial College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Week#2 ,2018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158" y="4114800"/>
            <a:ext cx="267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AWS  RDS  Service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4F1D-FBEE-4051-9445-7C2A46C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Connect to MySQL DB Instance(2/6)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C41D9-E8F3-4430-9697-A182717A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B4A96-2695-4459-A5F0-A9787DFC89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676400"/>
            <a:ext cx="8458200" cy="48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6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F384-2297-4585-BEF0-436947E6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Connect to MySQL DB Instance(3/6)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B4F088-A452-47B1-B1CD-DF50D7C96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32" y="1774825"/>
            <a:ext cx="7535736" cy="4625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FF4E-6858-4CFB-96E2-E2A4817C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4D94C1-2B05-4D9D-8EF9-D03FEBBDD3B4}"/>
              </a:ext>
            </a:extLst>
          </p:cNvPr>
          <p:cNvSpPr/>
          <p:nvPr/>
        </p:nvSpPr>
        <p:spPr>
          <a:xfrm>
            <a:off x="3048000" y="5105400"/>
            <a:ext cx="228600" cy="2286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9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86B3-1839-41DF-9365-DB1F565F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Connect to MySQL DB Instance(4/6)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83D1C-9545-4236-8084-4D2CC610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ECF89-8AFB-44FD-8158-6182E598E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477000" cy="46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FE5E-3098-4698-AAF2-7E3ADF60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Connect to MySQL DB Instance(5/6)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2B4D1-1475-448C-BF23-13F5C3E5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B77A8-DDE9-4D7A-B996-181BDEB4B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92955"/>
            <a:ext cx="8077200" cy="49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8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DD41-4160-4630-87CC-26AC2065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Connect to MySQL DB Instance(6/6)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AAC954-B326-4063-B31D-A015786F8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187626" cy="50261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55CB5-3885-47E8-B820-4EE85F89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1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418A-1568-4EF6-A35A-75DD9B5A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9B4F-D780-4361-8EE0-B5BB0983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52601"/>
            <a:ext cx="8915400" cy="4648200"/>
          </a:xfrm>
        </p:spPr>
        <p:txBody>
          <a:bodyPr/>
          <a:lstStyle/>
          <a:p>
            <a:r>
              <a:rPr lang="en-CA" sz="2000" dirty="0">
                <a:hlinkClick r:id="rId2"/>
              </a:rPr>
              <a:t>https://downloads.mysql.com/archives/utilities/</a:t>
            </a:r>
            <a:endParaRPr lang="en-CA" sz="2000" dirty="0"/>
          </a:p>
          <a:p>
            <a:r>
              <a:rPr lang="en-US" sz="2000" dirty="0">
                <a:hlinkClick r:id="rId3"/>
              </a:rPr>
              <a:t>https://aws.amazon.com/documentation/rds/</a:t>
            </a:r>
            <a:endParaRPr lang="en-US" sz="2000" dirty="0"/>
          </a:p>
          <a:p>
            <a:r>
              <a:rPr lang="en-US" sz="2000" dirty="0"/>
              <a:t>https://docs.aws.amazon.com/AmazonRDS/latest/UserGuide/USER_ConnectToInstance.html</a:t>
            </a:r>
            <a:endParaRPr lang="en-US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6D30D-0FD8-4FA9-AB19-0EF25D99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1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AAB3-448F-4FDF-8B42-24824D2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000" dirty="0"/>
              <a:t>Amazon Relation Database Service (RDS)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A57A-D90F-476F-9F59-08C30EF2E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Amazon RDS provides cost-efficient and scalable relational database capacity while automating time-consuming administration tasks such as hardware provisioning, database setup, patching and backups.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79E5-BE54-4F37-8061-770C2A23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1056-79BF-4D2C-BECD-99E453B8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DB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3CE6-19DA-431F-B3E2-78D14659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 basic building block of Amazon RDS is the DB instance. </a:t>
            </a:r>
          </a:p>
          <a:p>
            <a:r>
              <a:rPr lang="en-CA" dirty="0"/>
              <a:t>A DB instance is an isolated database environment in the cloud. A DB instance can contain multiple user-created database, and you can access it by using the same tools and applications that you use with a stand-alone database instance.</a:t>
            </a:r>
          </a:p>
          <a:p>
            <a:r>
              <a:rPr lang="en-CA" dirty="0"/>
              <a:t>Each DB instance runs a DB engine. Amazon RDS currently supports Amazon Aurora,  MySQL, MariaDB, PostgreSQL, Oracle, and Microsoft SQL Server DB engines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0BEB8-FF4D-4D05-BB88-9F713285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83A0-1666-4D4D-BD5A-DE2E1777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Amazon Aurora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BB66-58E6-4851-AC5B-AF6B9F45C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Amazon Aurora is a MySQL- and PostgreSQL-compatible enterprise-class database, starting at &lt;$1/day.</a:t>
            </a:r>
          </a:p>
          <a:p>
            <a:r>
              <a:rPr lang="en-US" dirty="0"/>
              <a:t>Up to 5 times the throughput of MySQL and 3 times the throughput of PostgreSQL</a:t>
            </a:r>
          </a:p>
          <a:p>
            <a:r>
              <a:rPr lang="en-US" dirty="0"/>
              <a:t>Up to 64TiB of auto-scaling SSD storage</a:t>
            </a:r>
          </a:p>
          <a:p>
            <a:r>
              <a:rPr lang="en-US" dirty="0"/>
              <a:t>6-way replication across three Availability Zones</a:t>
            </a:r>
          </a:p>
          <a:p>
            <a:r>
              <a:rPr lang="en-US" dirty="0"/>
              <a:t>Up to 15 Read Replicas with sub-10ms replica lag</a:t>
            </a:r>
          </a:p>
          <a:p>
            <a:r>
              <a:rPr lang="en-US" dirty="0"/>
              <a:t>Automatic monitoring and failover in less than 30 seconds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D6337-C308-42F5-8301-434AE61D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FBA8-9727-4AE6-9FAA-AC85F1BA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Create MySQL DB Instance(1/4)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5E67-8F39-4CF7-A296-F1702B4F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3C114-BD28-457F-B5ED-9BEE42CA68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71" y="1676400"/>
            <a:ext cx="584151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2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040B-C618-45E3-88FA-B310EF5E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Create MySQL DB Instance(2/4)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383D-4A34-473B-A564-A3AA79C8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0CFC9-8FE9-415C-8906-2BD92EB17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1452264"/>
            <a:ext cx="3128963" cy="541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C158-9F57-4344-BFA0-463D4011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Create MySQL DB Instance(3/4)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56D23-AB27-4617-8FBD-31E7231C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C8241-8373-43DB-8FB3-0A3A69B67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55284"/>
            <a:ext cx="3181350" cy="52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1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242E-C2DF-4835-B6C3-BFFE0253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Create MySQL DB Instance(4/4)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1F06EB-3643-4ADF-A3F1-95916076A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18" y="1600200"/>
            <a:ext cx="6329363" cy="29098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4E22E-C031-4D3B-B466-F1DA842D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E688C8-8204-400D-902A-0F9735A5C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3581400"/>
            <a:ext cx="8770172" cy="29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4EAD-8889-4670-AFE3-BCFC30A5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Connect to MySQL DB Instance(1/6)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89DA-285F-4654-9797-55EA2D75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52601"/>
            <a:ext cx="8458200" cy="3047999"/>
          </a:xfrm>
        </p:spPr>
        <p:txBody>
          <a:bodyPr/>
          <a:lstStyle/>
          <a:p>
            <a:r>
              <a:rPr lang="en-CA" dirty="0"/>
              <a:t>Connect to </a:t>
            </a:r>
            <a:r>
              <a:rPr lang="en-US" sz="2800" dirty="0"/>
              <a:t>DB Instance Running the MySQL Database Engine</a:t>
            </a:r>
            <a:endParaRPr lang="en-CA" dirty="0"/>
          </a:p>
          <a:p>
            <a:pPr lvl="1"/>
            <a:r>
              <a:rPr lang="en-US" dirty="0">
                <a:hlinkClick r:id="rId2"/>
              </a:rPr>
              <a:t>The MySQL Command Line Tool</a:t>
            </a:r>
            <a:r>
              <a:rPr lang="en-US" dirty="0"/>
              <a:t> </a:t>
            </a:r>
          </a:p>
          <a:p>
            <a:pPr lvl="1"/>
            <a:r>
              <a:rPr lang="en-CA" dirty="0">
                <a:hlinkClick r:id="rId3"/>
              </a:rPr>
              <a:t>MySQL Workbench</a:t>
            </a:r>
            <a:r>
              <a:rPr lang="en-CA" dirty="0"/>
              <a:t> </a:t>
            </a:r>
          </a:p>
          <a:p>
            <a:r>
              <a:rPr lang="en-CA" dirty="0"/>
              <a:t>Download MySQL Workbench from </a:t>
            </a:r>
            <a:r>
              <a:rPr lang="en-CA" dirty="0">
                <a:hlinkClick r:id="rId4"/>
              </a:rPr>
              <a:t>here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FFB76-23CB-44E7-B18F-1F3D86F2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936"/>
      </p:ext>
    </p:extLst>
  </p:cSld>
  <p:clrMapOvr>
    <a:masterClrMapping/>
  </p:clrMapOvr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 MCSE 70-290">
  <a:themeElements>
    <a:clrScheme name="1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01 MCSE 70-290">
  <a:themeElements>
    <a:clrScheme name="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h01 MCSE 70-290">
  <a:themeElements>
    <a:clrScheme name="2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</Template>
  <TotalTime>26041</TotalTime>
  <Words>357</Words>
  <Application>Microsoft Office PowerPoint</Application>
  <PresentationFormat>On-screen Show (4:3)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Corbel</vt:lpstr>
      <vt:lpstr>Times New Roman</vt:lpstr>
      <vt:lpstr>Wingdings</vt:lpstr>
      <vt:lpstr>Wingdings 2</vt:lpstr>
      <vt:lpstr>Wingdings 3</vt:lpstr>
      <vt:lpstr>1_Ch01 MCSE 70-290</vt:lpstr>
      <vt:lpstr>Ch01 MCSE 70-290</vt:lpstr>
      <vt:lpstr>Custom Design</vt:lpstr>
      <vt:lpstr>1_Custom Design</vt:lpstr>
      <vt:lpstr>2_Ch01 MCSE 70-290</vt:lpstr>
      <vt:lpstr>2_Custom Design</vt:lpstr>
      <vt:lpstr>3_Custom Design</vt:lpstr>
      <vt:lpstr>Module</vt:lpstr>
      <vt:lpstr>PowerPoint Presentation</vt:lpstr>
      <vt:lpstr>Amazon Relation Database Service (RDS)</vt:lpstr>
      <vt:lpstr>DB Instances</vt:lpstr>
      <vt:lpstr>Amazon Aurora</vt:lpstr>
      <vt:lpstr>Create MySQL DB Instance(1/4)</vt:lpstr>
      <vt:lpstr>Create MySQL DB Instance(2/4)</vt:lpstr>
      <vt:lpstr>Create MySQL DB Instance(3/4)</vt:lpstr>
      <vt:lpstr>Create MySQL DB Instance(4/4)</vt:lpstr>
      <vt:lpstr>Connect to MySQL DB Instance(1/6)</vt:lpstr>
      <vt:lpstr>Connect to MySQL DB Instance(2/6)</vt:lpstr>
      <vt:lpstr>Connect to MySQL DB Instance(3/6)</vt:lpstr>
      <vt:lpstr>Connect to MySQL DB Instance(4/6)</vt:lpstr>
      <vt:lpstr>Connect to MySQL DB Instance(5/6)</vt:lpstr>
      <vt:lpstr>Connect to MySQL DB Instance(6/6)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Yinhua</dc:creator>
  <cp:lastModifiedBy>Yin Hua Li</cp:lastModifiedBy>
  <cp:revision>536</cp:revision>
  <dcterms:created xsi:type="dcterms:W3CDTF">2009-04-22T19:24:48Z</dcterms:created>
  <dcterms:modified xsi:type="dcterms:W3CDTF">2018-09-10T15:15:58Z</dcterms:modified>
</cp:coreProperties>
</file>